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339ae94720469e" /><Relationship Type="http://schemas.openxmlformats.org/officeDocument/2006/relationships/extended-properties" Target="/docProps/app.xml" Id="Rf475b1a185c7410a" /><Relationship Type="http://schemas.openxmlformats.org/officeDocument/2006/relationships/officeDocument" Target="/ppt/presentation.xml" Id="R1f36647a665a4c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60a403aee64c10"/>
  </p:sldMasterIdLst>
  <p:notesMasterIdLst>
    <p:notesMasterId xmlns:r="http://schemas.openxmlformats.org/officeDocument/2006/relationships" r:id="R1dd995f7eb804f4b"/>
  </p:notesMasterIdLst>
  <p:sldIdLst>
    <p:sldId xmlns:r="http://schemas.openxmlformats.org/officeDocument/2006/relationships" id="256" r:id="R02c32969df824663"/>
    <p:sldId xmlns:r="http://schemas.openxmlformats.org/officeDocument/2006/relationships" id="257" r:id="R1f3804af8822472e"/>
    <p:sldId xmlns:r="http://schemas.openxmlformats.org/officeDocument/2006/relationships" id="258" r:id="R70ba045b3fa54164"/>
    <p:sldId xmlns:r="http://schemas.openxmlformats.org/officeDocument/2006/relationships" id="259" r:id="Rda3b738064664d4e"/>
    <p:sldId xmlns:r="http://schemas.openxmlformats.org/officeDocument/2006/relationships" id="260" r:id="Re3fc5b688d574755"/>
    <p:sldId xmlns:r="http://schemas.openxmlformats.org/officeDocument/2006/relationships" id="261" r:id="Rde0a32ff55e04038"/>
  </p:sldIdLst>
  <p:sldSz cx="7562850" cy="10688638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2e6073f6744087" /><Relationship Type="http://schemas.openxmlformats.org/officeDocument/2006/relationships/slideMaster" Target="/ppt/slideMasters/slideMaster1.xml" Id="R2460a403aee64c10" /><Relationship Type="http://schemas.openxmlformats.org/officeDocument/2006/relationships/notesMaster" Target="/ppt/notesMasters/notesMaster1.xml" Id="R1dd995f7eb804f4b" /><Relationship Type="http://schemas.openxmlformats.org/officeDocument/2006/relationships/presProps" Target="/ppt/presProps.xml" Id="Rc66ce743dd0347aa" /><Relationship Type="http://schemas.openxmlformats.org/officeDocument/2006/relationships/viewProps" Target="/ppt/viewProps.xml" Id="R82436c4027b74412" /><Relationship Type="http://schemas.openxmlformats.org/officeDocument/2006/relationships/tableStyles" Target="/ppt/tableStyles.xml" Id="Rcfe3aecb3b23428e" /><Relationship Type="http://schemas.openxmlformats.org/officeDocument/2006/relationships/slide" Target="/ppt/slides/slide1.xml" Id="R02c32969df824663" /><Relationship Type="http://schemas.openxmlformats.org/officeDocument/2006/relationships/slide" Target="/ppt/slides/slide2.xml" Id="R1f3804af8822472e" /><Relationship Type="http://schemas.openxmlformats.org/officeDocument/2006/relationships/slide" Target="/ppt/slides/slide3.xml" Id="R70ba045b3fa54164" /><Relationship Type="http://schemas.openxmlformats.org/officeDocument/2006/relationships/slide" Target="/ppt/slides/slide4.xml" Id="Rda3b738064664d4e" /><Relationship Type="http://schemas.openxmlformats.org/officeDocument/2006/relationships/slide" Target="/ppt/slides/slide5.xml" Id="Re3fc5b688d574755" /><Relationship Type="http://schemas.openxmlformats.org/officeDocument/2006/relationships/slide" Target="/ppt/slides/slide6.xml" Id="Rde0a32ff55e040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82745fdf764d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7b26110bcc45cd" /><Relationship Type="http://schemas.openxmlformats.org/officeDocument/2006/relationships/notesMaster" Target="/ppt/notesMasters/notesMaster1.xml" Id="R66fcfe1807664a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0e36de0dda451a" /><Relationship Type="http://schemas.openxmlformats.org/officeDocument/2006/relationships/notesMaster" Target="/ppt/notesMasters/notesMaster1.xml" Id="R8ca49f4b0f2746c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311501f33b480a" /><Relationship Type="http://schemas.openxmlformats.org/officeDocument/2006/relationships/notesMaster" Target="/ppt/notesMasters/notesMaster1.xml" Id="R0a16d18735a040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f5f2b5e2544e4e" /><Relationship Type="http://schemas.openxmlformats.org/officeDocument/2006/relationships/notesMaster" Target="/ppt/notesMasters/notesMaster1.xml" Id="R83043c70b26a45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39af0e3ed145fe" /><Relationship Type="http://schemas.openxmlformats.org/officeDocument/2006/relationships/notesMaster" Target="/ppt/notesMasters/notesMaster1.xml" Id="R4707198d51fb46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51cc89692040cd" /><Relationship Type="http://schemas.openxmlformats.org/officeDocument/2006/relationships/notesMaster" Target="/ppt/notesMasters/notesMaster1.xml" Id="R2c7dbb5fa8e24d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2217e114b8478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59831792b7462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a1e8108f6e42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8fe2859c4244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5cd8d473cd4d5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5f44e22d9f40e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9670e394d74cba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6a56fe61d741f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9c57670e7947d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9806601a4f432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ffbd59f188453d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41B6E4-8DE4-4648-A701-881368AA767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2819D0BF-3A43-42AD-B429-C8992A5A09E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0AA7229-24DA-4512-869E-D71F982ACD8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F8389A8-403B-410F-97D8-2AAA3CDED7B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74A8B2B-253E-4FBF-9700-C7C1524901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69A3D58-1023-485E-994B-438DF2AFF3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AC042C7-7A0E-4336-87E9-F6803D26F89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4AC7342-FAAB-4B08-BC71-FB9E5D650E3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164F5DD-0972-44F3-9DA9-040364BD9E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E510971-F9C7-4EF6-8BD2-D52BBEB2BE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85DFB21-439D-4507-9735-0A0269C1F0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D6B586A-ABB9-4ADB-BC41-EDF6269739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08AE6C9-34AB-414A-BD98-3DC1722B973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CADA1B4-0ACC-41F3-9357-8C4BA391B5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EE45E3E-C36B-4614-BB5A-C083B1389ED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26CAFF-1559-4B08-B11B-06D35FE5FC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AD5E6B7-5C33-47D5-851A-C93EC12E3CE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F2F3109-D8EF-4B4C-BC93-D0286971BE3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3BEBD3E-E03C-40A2-809A-70294F70C8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BECED01-2639-4CC1-BD45-5BE5A867C2C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107914D-7995-4AE4-8D4C-838B2149E6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8EC2B2-080E-4F96-B560-97DC193BCA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3C82134-C3FE-4CA6-9F53-1C72689FA7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F893BA6-9284-4426-9D85-6A0B38B2CA5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22BC77DA-4B92-4705-B302-60136500A94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2B455B4-5D0C-4A5E-936A-89D8BF82304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78C3FECA-F657-4768-9431-82820C99D96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017924BA-A709-42A2-B531-0D7E2BD316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71AEB6E2-E463-4076-8406-278912B0CF8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45A952-DA8E-449E-ABC8-CEC2C96073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FF942A25-F48F-4B25-AAC4-EA7C60D4611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9EE0DC5D-C712-485A-B095-A0465C75B6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3447870-D9CD-4339-8757-53657EB029B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0F2D0060-5684-4382-ACE9-658ED357C8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B361F80B-7BCB-45E9-B495-C894FE9997F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E60C97C6-FCF9-41D7-95E1-E0A503D3A4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C09ADE7-91D6-4765-ABFB-3E8E9120F2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84C8FC5-4BCE-4870-9A75-F2C5F353176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B3B68DD-6DA7-4352-A0C1-F7357D6397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BF0A26A-4F2E-4719-A2E9-07A411C9B38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68CB942-9AEA-4C41-A9BB-8FA9EE7653D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565E647-9119-4D65-A8D7-166EFA9845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85E70EC-51D3-497A-BB6A-AECADE81B3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EF3AC743-96D1-431F-8A37-E3814A44114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4B5C3B2-BF4B-4FF3-A77F-FD45DDE29A6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4C9B1E8-E651-4979-8FBF-D74963E9D1C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17B04BC-A597-4840-89A1-497A8AE89C3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6DF4A59-F1E3-4850-915B-C93FFE77F1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F2948FF-6BCC-4A8F-8D6B-5A06D7E661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8534B1C-45D4-4EB0-A255-2EBB0B5DC5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47A54B1-E9DA-4341-B513-DB186AF0789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67BFA7B-B98A-43EE-B239-9869B1E770A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3DE0DFF-72FA-4107-BAD3-0577033D0D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D5F677CB-A0A5-4E76-8954-50201E5341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43F3ADA-6DAE-4A57-BEC0-659253DAF3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8916E03-0193-45FD-830E-1E73972F5B6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DBF9974-DF65-4FAA-AEDF-F349752AD74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99B8B3B-67D4-414B-A83F-756CA05ADA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7b614944e04bc3" /><Relationship Type="http://schemas.openxmlformats.org/officeDocument/2006/relationships/slideLayout" Target="/ppt/slideLayouts/slideLayout1.xml" Id="Rb3978744986b4f07" /><Relationship Type="http://schemas.openxmlformats.org/officeDocument/2006/relationships/slideLayout" Target="/ppt/slideLayouts/slideLayout2.xml" Id="Re2b27971bf1e46a2" /><Relationship Type="http://schemas.openxmlformats.org/officeDocument/2006/relationships/slideLayout" Target="/ppt/slideLayouts/slideLayout3.xml" Id="R480a4341c94749d1" /><Relationship Type="http://schemas.openxmlformats.org/officeDocument/2006/relationships/slideLayout" Target="/ppt/slideLayouts/slideLayout4.xml" Id="Ra8de93fe9b604969" /><Relationship Type="http://schemas.openxmlformats.org/officeDocument/2006/relationships/slideLayout" Target="/ppt/slideLayouts/slideLayout5.xml" Id="R5e4646977a464139" /><Relationship Type="http://schemas.openxmlformats.org/officeDocument/2006/relationships/slideLayout" Target="/ppt/slideLayouts/slideLayout6.xml" Id="Ra0df3fe98ffb47bb" /><Relationship Type="http://schemas.openxmlformats.org/officeDocument/2006/relationships/slideLayout" Target="/ppt/slideLayouts/slideLayout7.xml" Id="Rb6286090342348e8" /><Relationship Type="http://schemas.openxmlformats.org/officeDocument/2006/relationships/slideLayout" Target="/ppt/slideLayouts/slideLayout8.xml" Id="R6507e9cdc72c45bf" /><Relationship Type="http://schemas.openxmlformats.org/officeDocument/2006/relationships/slideLayout" Target="/ppt/slideLayouts/slideLayout9.xml" Id="R52d4b27c43ae4419" /><Relationship Type="http://schemas.openxmlformats.org/officeDocument/2006/relationships/slideLayout" Target="/ppt/slideLayouts/slideLayout10.xml" Id="Re932c96036dc46ed" /><Relationship Type="http://schemas.openxmlformats.org/officeDocument/2006/relationships/slideLayout" Target="/ppt/slideLayouts/slideLayout11.xml" Id="R874b40286d8b40a5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50457D27-0385-4627-80DD-B02C7973C9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4C8DBF-FDF7-4E3A-A0A9-5539B0B111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6DB04B-E27D-4EDD-B600-A443B4D41CAD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60480D8-34AA-4830-841B-2173CAE45C7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0EE44D9-5D93-433E-B76B-AF7AB8F76DD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978744986b4f07"/>
    <p:sldLayoutId xmlns:r="http://schemas.openxmlformats.org/officeDocument/2006/relationships" id="2147483650" r:id="Re2b27971bf1e46a2"/>
    <p:sldLayoutId xmlns:r="http://schemas.openxmlformats.org/officeDocument/2006/relationships" id="2147483651" r:id="R480a4341c94749d1"/>
    <p:sldLayoutId xmlns:r="http://schemas.openxmlformats.org/officeDocument/2006/relationships" id="2147483652" r:id="Ra8de93fe9b604969"/>
    <p:sldLayoutId xmlns:r="http://schemas.openxmlformats.org/officeDocument/2006/relationships" id="2147483653" r:id="R5e4646977a464139"/>
    <p:sldLayoutId xmlns:r="http://schemas.openxmlformats.org/officeDocument/2006/relationships" id="2147483654" r:id="Ra0df3fe98ffb47bb"/>
    <p:sldLayoutId xmlns:r="http://schemas.openxmlformats.org/officeDocument/2006/relationships" id="2147483655" r:id="Rb6286090342348e8"/>
    <p:sldLayoutId xmlns:r="http://schemas.openxmlformats.org/officeDocument/2006/relationships" id="2147483656" r:id="R6507e9cdc72c45bf"/>
    <p:sldLayoutId xmlns:r="http://schemas.openxmlformats.org/officeDocument/2006/relationships" id="2147483657" r:id="R52d4b27c43ae4419"/>
    <p:sldLayoutId xmlns:r="http://schemas.openxmlformats.org/officeDocument/2006/relationships" id="2147483658" r:id="Re932c96036dc46ed"/>
    <p:sldLayoutId xmlns:r="http://schemas.openxmlformats.org/officeDocument/2006/relationships" id="2147483659" r:id="R874b40286d8b40a5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0f27035eacc4b5e" /><Relationship Type="http://schemas.openxmlformats.org/officeDocument/2006/relationships/image" Target="/ppt/media/image.png" Id="Rfd74274f35ac4514" /><Relationship Type="http://schemas.openxmlformats.org/officeDocument/2006/relationships/image" Target="/ppt/media/image.jpeg" Id="R23a0191ff0da4b9c" /><Relationship Type="http://schemas.openxmlformats.org/officeDocument/2006/relationships/notesSlide" Target="/ppt/notesSlides/notesSlide1.xml" Id="Rf35df4200f7c427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f416ff1cc424ac9" /><Relationship Type="http://schemas.openxmlformats.org/officeDocument/2006/relationships/image" Target="/ppt/media/image.png" Id="Rf0dafa9ceefc449e" /><Relationship Type="http://schemas.openxmlformats.org/officeDocument/2006/relationships/image" Target="/ppt/media/image2.jpeg" Id="Rbc51a847d5c0444d" /><Relationship Type="http://schemas.openxmlformats.org/officeDocument/2006/relationships/image" Target="/ppt/media/image3.jpeg" Id="R0d0ad45648c44705" /><Relationship Type="http://schemas.openxmlformats.org/officeDocument/2006/relationships/image" Target="/ppt/media/image4.jpeg" Id="Red4ca7ed77db4aab" /><Relationship Type="http://schemas.openxmlformats.org/officeDocument/2006/relationships/image" Target="/ppt/media/image5.jpeg" Id="R5f41b6d851484285" /><Relationship Type="http://schemas.openxmlformats.org/officeDocument/2006/relationships/image" Target="/ppt/media/image6.jpeg" Id="R0007039430f146f1" /><Relationship Type="http://schemas.openxmlformats.org/officeDocument/2006/relationships/image" Target="/ppt/media/image7.jpeg" Id="R4410e69763a74a6a" /><Relationship Type="http://schemas.openxmlformats.org/officeDocument/2006/relationships/notesSlide" Target="/ppt/notesSlides/notesSlide2.xml" Id="R7772a7a091a843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07c109eed234cd3" /><Relationship Type="http://schemas.openxmlformats.org/officeDocument/2006/relationships/image" Target="/ppt/media/image.png" Id="R6b15f020138e4a56" /><Relationship Type="http://schemas.openxmlformats.org/officeDocument/2006/relationships/image" Target="/ppt/media/image8.jpeg" Id="Rb802256ba6564773" /><Relationship Type="http://schemas.openxmlformats.org/officeDocument/2006/relationships/image" Target="/ppt/media/image9.jpeg" Id="Rd9fab66281724ac3" /><Relationship Type="http://schemas.openxmlformats.org/officeDocument/2006/relationships/image" Target="/ppt/media/image10.jpeg" Id="Rdd0379d64b2f4178" /><Relationship Type="http://schemas.openxmlformats.org/officeDocument/2006/relationships/notesSlide" Target="/ppt/notesSlides/notesSlide3.xml" Id="R44eb965a44ab40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1973ca8f2a543d7" /><Relationship Type="http://schemas.openxmlformats.org/officeDocument/2006/relationships/image" Target="/ppt/media/image.png" Id="Rbc288b6367d84cb7" /><Relationship Type="http://schemas.openxmlformats.org/officeDocument/2006/relationships/image" Target="/ppt/media/image11.jpeg" Id="R7e942a934d56441e" /><Relationship Type="http://schemas.openxmlformats.org/officeDocument/2006/relationships/image" Target="/ppt/media/image12.jpeg" Id="R8bb58e18528543f7" /><Relationship Type="http://schemas.openxmlformats.org/officeDocument/2006/relationships/image" Target="/ppt/media/image13.jpeg" Id="R9cc5b7d7404b4e79" /><Relationship Type="http://schemas.openxmlformats.org/officeDocument/2006/relationships/notesSlide" Target="/ppt/notesSlides/notesSlide4.xml" Id="R231b79b14f894d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4929c5e41414215" /><Relationship Type="http://schemas.openxmlformats.org/officeDocument/2006/relationships/image" Target="/ppt/media/image.png" Id="R77e8bd61aed9492c" /><Relationship Type="http://schemas.openxmlformats.org/officeDocument/2006/relationships/image" Target="/ppt/media/image14.jpeg" Id="R9791f6082b944b56" /><Relationship Type="http://schemas.openxmlformats.org/officeDocument/2006/relationships/image" Target="/ppt/media/image15.jpeg" Id="R9dfa18e5505b4796" /><Relationship Type="http://schemas.openxmlformats.org/officeDocument/2006/relationships/image" Target="/ppt/media/image16.jpeg" Id="R7e319199c172408f" /><Relationship Type="http://schemas.openxmlformats.org/officeDocument/2006/relationships/image" Target="/ppt/media/image17.jpeg" Id="R690c93fb121a442e" /><Relationship Type="http://schemas.openxmlformats.org/officeDocument/2006/relationships/image" Target="/ppt/media/image18.jpeg" Id="R2f88e25756a44b42" /><Relationship Type="http://schemas.openxmlformats.org/officeDocument/2006/relationships/notesSlide" Target="/ppt/notesSlides/notesSlide5.xml" Id="Rd6f6fb86a4e448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3234aaadd5245b4" /><Relationship Type="http://schemas.openxmlformats.org/officeDocument/2006/relationships/image" Target="/ppt/media/image.png" Id="Rfdbfbb745a6542f9" /><Relationship Type="http://schemas.openxmlformats.org/officeDocument/2006/relationships/image" Target="/ppt/media/image2.png" Id="R8b3d9a3c18894b87" /><Relationship Type="http://schemas.openxmlformats.org/officeDocument/2006/relationships/notesSlide" Target="/ppt/notesSlides/notesSlide6.xml" Id="R43f1daab772846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74274f35ac45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4903055-4582-43B6-9E0A-F3FECEF1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6596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WILLKOMMEN BEI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3286CE7-2640-4C99-A715-21C214A6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8608"/>
            <a:ext cx="573328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Ihr Anreiseguide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49CDB477-25D2-4CBF-96B3-F9515E8C8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246120"/>
            <a:ext cx="5367528" cy="5943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t>8 Allée Publius Rufrenus • Strasbourg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02633EBD-A035-4673-9028-7482C1FE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4315968"/>
            <a:ext cx="6153912" cy="3712463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7C5335D-A7E1-496E-BB2C-91481D7A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8394192"/>
            <a:ext cx="6007608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Dieser Guide führt Sie Schritt für Schritt zur Unterkunft, zum Schlüsselkasten und zu Ihrem Parkplatz.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0E9DB26-E60E-4E2C-B94A-B7ED5C8A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9189720"/>
            <a:ext cx="600760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Wir wünschen Ihnen eine angenehme Anreise und einen wunderschönen Aufenthalt in Straßburg.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9154AEB-8970-4F3E-853A-857CB09E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Anreiseguide • 1</a:t>
            </a:r>
          </a:p>
        </p:txBody>
      </p:sp>
      <p:pic>
        <p:nvPicPr>
          <p:cNvPr id="21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a0191ff0da4b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843" y="4343399"/>
            <a:ext cx="6098400" cy="3657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23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afa9ceefc449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B59BE716-F3D6-4090-8874-86E8B440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C33601F-C489-4FA4-A37F-04508803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ANFAHRT ZUR ALLÉE PUBLIUS RUFRENUS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2DF5E94-5FD9-4BFD-A7BD-49089ABE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Biegen Sie von der Route des Romains direkt nach der E-Ladestation rechts in die rue Caius Caprius ab. Fahren Sie bis zum Ende und biegen Sie links in die Allée Publius Rufrenus ein.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9DABA31C-BD66-4A24-918A-795AC1A9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0ADDB4CC-4BD3-4671-9A86-985296C10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646A4965-5F0C-4EFD-8E55-D1A13E67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51a847d5c044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4439412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5C7AF04B-BEBE-47C1-8BAA-C491EACA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In die rue Caius Caprius abbiegen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B260D7F8-29AB-46B6-BED6-E935A7CF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0ad45648c447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7" y="4439410"/>
            <a:ext cx="2020823" cy="3090673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F1F74E4-16C8-490E-8C09-71C572F5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Bis zum Ende fahren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CE669A43-A362-41DA-8993-C6EE9575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4ca7ed77db4aa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2226563"/>
            <a:ext cx="2020824" cy="3090673"/>
          </a:xfrm>
          <a:prstGeom xmlns:a="http://schemas.openxmlformats.org/drawingml/2006/main" prst="rect">
            <a:avLst/>
          </a:prstGeom>
        </p:spPr>
      </p:pic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A4BA15C2-D163-4096-BD04-D7AB4888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7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41b6d8514842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5" y="2226564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2FB37A8C-2DE2-4212-8CC5-22341627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Anreiseguide • 2</a:t>
            </a:r>
          </a:p>
        </p:txBody>
      </p:sp>
      <p:pic>
        <p:nvPicPr>
          <p:cNvPr id="4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7039430f146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6652260"/>
            <a:ext cx="2020825" cy="3090672"/>
          </a:xfrm>
          <a:prstGeom xmlns:a="http://schemas.openxmlformats.org/drawingml/2006/main" prst="rect">
            <a:avLst/>
          </a:prstGeom>
        </p:spPr>
      </p:pic>
      <p:pic>
        <p:nvPicPr>
          <p:cNvPr id="5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0e69763a74a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7187182"/>
            <a:ext cx="3090672" cy="2020826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07CC30D9-836C-4FF9-924A-F9B3CFE0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Links abbiegen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1EB07DD-17AA-414A-B5F7-854825BB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Route des Romains, nach der Ladestation</a:t>
            </a:r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4E784A3-B024-417B-BDB6-8EBC07AE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In die rue Caius Caprius abbiegen</a:t>
            </a:r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706CF590-42AA-4E47-A0D2-13DD220D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Allée Publius Rufrenus</a:t>
            </a:r>
          </a:p>
        </p:txBody>
      </p:sp>
    </p:spTree>
    <p:extLst>
      <p:ext uri="{BB962C8B-B14F-4D97-AF65-F5344CB8AC3E}">
        <p14:creationId xmlns:p14="http://schemas.microsoft.com/office/powerpoint/2010/main" val="7985234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5f020138e4a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BE178A41-6CF2-4E4D-811A-5A02E954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8729010-02A6-4AD2-BA6C-16A9E0DD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ANKUNFT BEI NR. 8 UND GARTENZUGANG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60817B0-D372-4818-824D-3B4EB770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Am Ende der Allee erreichen Sie die Allée Publius Rufrenus 8. Wenn Sie vor dem Gebäude stehen, nehmen Sie sofort den Durchgang rechts zum Garten.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C0A9CF8-9653-4B08-B682-8144C1C9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4A4566EA-55A2-4976-B9A4-D45AD523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D86923BC-8C2E-455D-A0F9-2B125855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276" y="5664708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2256ba65647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642616"/>
            <a:ext cx="3090672" cy="2788920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3891B2E8-07A2-452A-AB2D-AB5B1DAA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34272"/>
            <a:ext cx="619048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Hinweis: Bleiben Sie auf der Gartenseite und gehen Sie weiter zum Tor und Gartenhaus.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1674B784-202D-47F3-9F01-F57DE181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Anreiseguide • 3</a:t>
            </a:r>
          </a:p>
        </p:txBody>
      </p:sp>
      <p:pic>
        <p:nvPicPr>
          <p:cNvPr id="3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fab66281724a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2642615"/>
            <a:ext cx="3090672" cy="2788921"/>
          </a:xfrm>
          <a:prstGeom xmlns:a="http://schemas.openxmlformats.org/drawingml/2006/main" prst="rect">
            <a:avLst/>
          </a:prstGeom>
        </p:spPr>
      </p:pic>
      <p:pic>
        <p:nvPicPr>
          <p:cNvPr id="3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0379d64b2f4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35708" y="5678423"/>
            <a:ext cx="3090672" cy="2788921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FE9932DB-38D4-4014-96A0-FD50735DE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Durchgang rechts</a:t>
            </a:r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5E4CEA24-CFCA-4A94-94E6-23E5CD0B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Sie sind bei Nr. 8, vor dem Gebäude</a:t>
            </a: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568C143-2045-4E2A-BBE1-7B17B2FA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708" y="817473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Erster Garten vor Ihnen links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656935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88b6367d84c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293FB1B-64A4-4D93-967F-F82C4028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9728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SCHLÜSSEL ABHOLEN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F4D0A59-0F08-4AE9-8A3C-6890BB98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19072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Nehmen Sie im Gartenzugang das Tor links. Dahinter befindet sich das Gartenhaus mit dem Schlüsselkasten. Der Schlüssel liegt darin; den Code erhalten Sie per Nachricht.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3BCB8860-C4EC-43C0-B879-73562069E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7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942a934d56441e"/>
          <a:srcRect xmlns:a="http://schemas.openxmlformats.org/drawingml/2006/main" l="0" t="12248" r="0" b="144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64975" y="3264791"/>
            <a:ext cx="2880360" cy="2111501"/>
          </a:xfrm>
          <a:prstGeom xmlns:a="http://schemas.openxmlformats.org/drawingml/2006/main" prst="rect">
            <a:avLst/>
          </a:prstGeom>
        </p:spPr>
      </p:pic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F4D129-1619-4399-BF67-0C72FF59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Tor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AA7C7A6D-5FD1-45BC-BD7C-0F20D91C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5AE9C100-C6D8-4118-B18E-D11BE367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9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b58e18528543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92624" y="2880360"/>
            <a:ext cx="1993392" cy="2880360"/>
          </a:xfrm>
          <a:prstGeom xmlns:a="http://schemas.openxmlformats.org/drawingml/2006/main" prst="rect">
            <a:avLst/>
          </a:prstGeom>
        </p:spPr>
      </p:pic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C0C3715-B837-4ACD-8228-5CF82089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Schlüsselkasten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59C80011-99A3-4E95-B52E-F2B18639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6419088"/>
            <a:ext cx="6062472" cy="10515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7B2F35"/>
                </a:solidFill>
              </a:defRPr>
            </a:pPr>
            <a:r>
              <a:t>Den Code für den Schlüsselkasten erhalten Sie vor Ihrer Anreise per Nachricht.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86210BC3-7F3C-48CA-BC4D-7CA9ED28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955279"/>
            <a:ext cx="6062472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Nach Abholung von Schlüssel und Badge können Sie mit dem Auto in die Tiefgarage fahren.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432A883C-E3AE-4566-A995-84B75897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Anreiseguide • 4</a:t>
            </a:r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5b7d7404b4e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16352" y="2880360"/>
            <a:ext cx="1994400" cy="2880000"/>
          </a:xfrm>
          <a:prstGeom xmlns:a="http://schemas.openxmlformats.org/drawingml/2006/main" prst="rect">
            <a:avLst/>
          </a:prstGeom>
        </p:spPr>
      </p:pic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F6FF42C-3C52-4BB2-823A-904DA798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Gartenhaus</a:t>
            </a:r>
          </a:p>
        </p:txBody>
      </p:sp>
    </p:spTree>
    <p:extLst>
      <p:ext uri="{BB962C8B-B14F-4D97-AF65-F5344CB8AC3E}">
        <p14:creationId xmlns:p14="http://schemas.microsoft.com/office/powerpoint/2010/main" val="16510765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8bd61aed949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C740417C-EDF4-4D7D-AA7B-EA880035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A681A23-8FB8-48B2-89A3-3C223BAD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ZUGANG ZUR TIEFGARAGE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A0B0A8F-9999-4880-B132-3746FAC7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Gehen Sie mit dem Badge zur ersten Parkhauseinfahrt links in der Allée Publius Rufrenus. Fahren Sie die Rampe hinunter und links: Ihr Stellplatz ist der erste rechts.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19F94E7-39CF-4958-9A3D-985B6191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1f6082b944b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788920"/>
            <a:ext cx="3090672" cy="2487168"/>
          </a:xfrm>
          <a:prstGeom xmlns:a="http://schemas.openxmlformats.org/drawingml/2006/main" prst="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2BB7D9A1-11A5-4C4B-B680-5003E008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Parkhauseinfahrt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3541A058-B290-4EBF-B2FB-7DB31664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a18e5505b4796"/>
          <a:srcRect xmlns:a="http://schemas.openxmlformats.org/drawingml/2006/main" l="9763" t="0" r="97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123943" y="2487168"/>
            <a:ext cx="2487168" cy="3090672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82B513D6-BD4D-46EC-A5B6-B60F6593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Badge benutzen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F9CECD21-45AF-4635-A11B-64F88D10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79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1C400BCE-F3DB-4ABA-A649-4E666B9F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Rampe hinunterfahren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441852CC-CBD2-4CF4-A3DE-80D9F2E9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19199c172408f"/>
          <a:srcRect xmlns:a="http://schemas.openxmlformats.org/drawingml/2006/main" l="0" t="8181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2608326" y="5712714"/>
            <a:ext cx="2281428" cy="2103120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AE234C90-07E8-4A3D-8FCC-60AA0391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Links abbiegen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705844DF-E877-4016-A3B3-4A8ADE8E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c93fb121a442e"/>
          <a:srcRect xmlns:a="http://schemas.openxmlformats.org/drawingml/2006/main" l="0" t="7091" r="0" b="8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381003" y="5681472"/>
            <a:ext cx="2218943" cy="2103119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88C2FD34-799A-4BEF-AB2E-CDA6FE6A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Erster Stellplatz rechts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0F5379B2-6B7E-4613-B88D-8A7B5D60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686800"/>
            <a:ext cx="6190488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Sie sind angekommen! Genießen Sie nun Ihren Aufenthalt bei Escale Romantique.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D5C8DB52-FE47-40AD-82EF-3ECE07AB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Anreiseguide • 5</a:t>
            </a:r>
          </a:p>
        </p:txBody>
      </p:sp>
      <p:pic>
        <p:nvPicPr>
          <p:cNvPr id="4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8e25756a44b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863084" y="5716524"/>
            <a:ext cx="2289048" cy="210312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46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bfbb745a6542f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47AE97B-41FA-4BDC-83A0-67A582C36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74519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SCHÖNEN AUFENTHALT BEI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56AAA93-AA60-4897-BB5E-4A7C58E3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14600"/>
            <a:ext cx="573328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Ihre Anreise auf einen Blick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FE7D3050-D214-408E-B012-4B4AB6F0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46120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0091B4C-4D78-4A09-9AD1-33700803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36976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Route des Romains → rue Caius Caprius → Allée Publius Rufrenus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E48343ED-5C05-4A23-8C6E-120BDC57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2511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7CF45B3-FF9A-47BB-A568-E3E0A5F24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315968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Bei Nr. 8 → Durchgang rechts → Tor links → Schlüsselkasten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4790215F-EBE1-49EF-8853-8EA268C3B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404103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AE5780-11C9-4383-91B8-57525E35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94959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Mit Badge → erste Einfahrt links → Rampe → erster Stellplatz rechts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DAFE55FB-5FB5-40E6-BAB3-31DA10C3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7" y="6784848"/>
            <a:ext cx="5513831" cy="238658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936C44D-EC06-423A-B4F6-CA136933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91472"/>
            <a:ext cx="619048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Escale Romantique • Ihre Traumwohnung in Straßburg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D8133189-8CEF-46D7-93BB-A495461D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Anreiseguide • 6</a:t>
            </a:r>
          </a:p>
        </p:txBody>
      </p:sp>
      <p:pic>
        <p:nvPicPr>
          <p:cNvPr id="29" name="Imag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d9a3c18894b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2242" y="6830027"/>
            <a:ext cx="5457600" cy="233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2568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2026-09-02T22:30:20.6980000Z</dcterms:created>
  <dcterms:modified xsi:type="dcterms:W3CDTF">2026-09-02T22:30:20.6980000Z</dcterms:modified>
</coreProperties>
</file>