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27db84a1d444449" /><Relationship Type="http://schemas.openxmlformats.org/officeDocument/2006/relationships/extended-properties" Target="/docProps/app.xml" Id="Rb314dc38b1d546ee" /><Relationship Type="http://schemas.openxmlformats.org/officeDocument/2006/relationships/officeDocument" Target="/ppt/presentation.xml" Id="Rc13b0ea0cec445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46f7ae4a7b94a2d"/>
  </p:sldMasterIdLst>
  <p:notesMasterIdLst>
    <p:notesMasterId xmlns:r="http://schemas.openxmlformats.org/officeDocument/2006/relationships" r:id="Rd26c13a2f6544e8d"/>
  </p:notesMasterIdLst>
  <p:sldIdLst>
    <p:sldId xmlns:r="http://schemas.openxmlformats.org/officeDocument/2006/relationships" id="256" r:id="R4844e111b3864821"/>
    <p:sldId xmlns:r="http://schemas.openxmlformats.org/officeDocument/2006/relationships" id="257" r:id="R5123967d848a438c"/>
    <p:sldId xmlns:r="http://schemas.openxmlformats.org/officeDocument/2006/relationships" id="258" r:id="R8f7e6427153e4c65"/>
    <p:sldId xmlns:r="http://schemas.openxmlformats.org/officeDocument/2006/relationships" id="259" r:id="Rdf892cf01d1649a7"/>
    <p:sldId xmlns:r="http://schemas.openxmlformats.org/officeDocument/2006/relationships" id="260" r:id="R8d8e7c4d7cab4212"/>
    <p:sldId xmlns:r="http://schemas.openxmlformats.org/officeDocument/2006/relationships" id="261" r:id="Re30cc4d9826e4728"/>
  </p:sldIdLst>
  <p:sldSz cx="7562850" cy="10688638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03327dfbb64af2" /><Relationship Type="http://schemas.openxmlformats.org/officeDocument/2006/relationships/slideMaster" Target="/ppt/slideMasters/slideMaster1.xml" Id="R146f7ae4a7b94a2d" /><Relationship Type="http://schemas.openxmlformats.org/officeDocument/2006/relationships/notesMaster" Target="/ppt/notesMasters/notesMaster1.xml" Id="Rd26c13a2f6544e8d" /><Relationship Type="http://schemas.openxmlformats.org/officeDocument/2006/relationships/presProps" Target="/ppt/presProps.xml" Id="Rff0895db2e694515" /><Relationship Type="http://schemas.openxmlformats.org/officeDocument/2006/relationships/viewProps" Target="/ppt/viewProps.xml" Id="Rd995be33b28641be" /><Relationship Type="http://schemas.openxmlformats.org/officeDocument/2006/relationships/tableStyles" Target="/ppt/tableStyles.xml" Id="Rda041d55214e4b13" /><Relationship Type="http://schemas.openxmlformats.org/officeDocument/2006/relationships/slide" Target="/ppt/slides/slide1.xml" Id="R4844e111b3864821" /><Relationship Type="http://schemas.openxmlformats.org/officeDocument/2006/relationships/slide" Target="/ppt/slides/slide2.xml" Id="R5123967d848a438c" /><Relationship Type="http://schemas.openxmlformats.org/officeDocument/2006/relationships/slide" Target="/ppt/slides/slide3.xml" Id="R8f7e6427153e4c65" /><Relationship Type="http://schemas.openxmlformats.org/officeDocument/2006/relationships/slide" Target="/ppt/slides/slide4.xml" Id="Rdf892cf01d1649a7" /><Relationship Type="http://schemas.openxmlformats.org/officeDocument/2006/relationships/slide" Target="/ppt/slides/slide5.xml" Id="R8d8e7c4d7cab4212" /><Relationship Type="http://schemas.openxmlformats.org/officeDocument/2006/relationships/slide" Target="/ppt/slides/slide6.xml" Id="Re30cc4d9826e47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9478aac2468498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913c27e96e47c5" /><Relationship Type="http://schemas.openxmlformats.org/officeDocument/2006/relationships/notesMaster" Target="/ppt/notesMasters/notesMaster1.xml" Id="Re6e388782334400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cd6f41f8f84f73" /><Relationship Type="http://schemas.openxmlformats.org/officeDocument/2006/relationships/notesMaster" Target="/ppt/notesMasters/notesMaster1.xml" Id="R4bfa98c918da40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d061fd75384a34" /><Relationship Type="http://schemas.openxmlformats.org/officeDocument/2006/relationships/notesMaster" Target="/ppt/notesMasters/notesMaster1.xml" Id="Re0cc5b5d17fb423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825a2687f74bd6" /><Relationship Type="http://schemas.openxmlformats.org/officeDocument/2006/relationships/notesMaster" Target="/ppt/notesMasters/notesMaster1.xml" Id="R094933e808d444b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85963a08194c46" /><Relationship Type="http://schemas.openxmlformats.org/officeDocument/2006/relationships/notesMaster" Target="/ppt/notesMasters/notesMaster1.xml" Id="R6dfd2d5eb8e74f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8b4084a6f74a3f" /><Relationship Type="http://schemas.openxmlformats.org/officeDocument/2006/relationships/notesMaster" Target="/ppt/notesMasters/notesMaster1.xml" Id="Rf4989ddf73694ec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434b1596ab44f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45105981af499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5c2ff42e404cb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3759f33cf94d2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078e05bd5f442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97cd2f2d5a4db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0419f6ce1b462f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3abd61eafe40dd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93eb84ef0b4d9c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ac1de7bb514b58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181ece0cf742ed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B38EE84-E057-40B5-ADE6-46F0AAFC7507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AB3E4FB-5AB6-43FF-A051-FD28D865AE9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030CDD7-E46E-4BCA-804C-C9D368C6E41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48511DC-F692-486F-9EB8-599CB127537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4919634-676E-41E7-AFBF-612B63FC5BD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A978F8F-6AF3-4795-9838-E259F3A075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508EA61-3BB8-4316-9003-14F2FB30D84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ADE0CCB-4F33-4C3A-AA4E-6AC5B2B8E86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DC83EBA-0ACD-43EB-86A0-DE26BC23D33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FD78603-71F3-4B85-9C65-75C430357A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7A3D0C1-5006-47D5-8649-46E7241097B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2EC0897-C8E6-45F9-8353-760A3C3B42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3B68287-2DED-4A02-9DEC-EEA8DA8FF26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814E011-23B2-4072-8902-E8FE55453BE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8EAD0DA-826D-4DBA-ACC0-D5CDB1B5185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F4496A9-F1F2-4263-B306-B907ED8359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512975C-8017-476E-AFE1-23FF8AE71EE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C61BBD6-5B39-4B40-8DF2-EC8AD50DF39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ABC4843-9811-41C7-A81F-52B7B4D3C98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998D018-78B5-476A-B98B-8B2C368E77C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71D69DE-E9FD-4F46-B45A-95D31CA74E6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D9651DA-9E2E-4E32-B383-2097152F20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86CDAAB-0483-4115-AE41-4A0310FD8F2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6340163-A807-4913-985F-1CE27EF4F7E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F05D160E-6F40-4477-92B7-1FF9332794B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6E1EBA99-8A2C-4BC6-B85B-533C53AE322A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2B2758D6-1760-4F21-BFEB-C7E75860112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89617892-45E6-405E-B36E-CE6E75746CC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E3A92ABF-EA3C-4123-9576-F7501D58722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93D60EC-F68F-490C-862E-4383C33FE1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0D2487A0-1D08-4626-AB2B-43B3497F32C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EC86F04D-5C72-4FE2-9B12-0372A39A06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2C560B2E-A75B-4E4F-9AAD-7B258B52050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16AED962-BF46-4C35-95BA-F876ABEEA59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0A671F68-C469-4D59-8627-FBCF3BCA0EE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07BFAE2A-4475-4C68-ADBC-4A9C81C1850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9B265E8-D438-4AF8-A89F-36E85B5021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9DF2ED1-8BC6-43AF-A647-66B94EC571A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199E12DA-83D5-4D3F-84EF-572AAA39DAA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48E4583-B4A3-4B41-9C00-3A6894E353A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D761F78-3C22-4C94-8C50-1D4581ADE78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CF3CC3CB-DB95-4533-990B-371F60FC2C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5276A95-2395-4D11-BD7B-CFFA08EDBE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B018C461-1152-490C-AC1F-B628B61DB1FC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C3540A4F-5C4C-4BC8-BA87-9235D22214D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61F002C-1ECD-4150-8EF5-DB33CBB69F8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71C6C83-CB42-4008-A5B6-1BD7167D352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EA5DBA3-3AC5-4F00-A33F-043C3F841F1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2E59E7F-0431-43E4-B0B0-BAC422C4A8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4D6D647-D5E3-4154-A1C9-68FAD3A510C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9F0F61D-D086-432D-BD07-D5FBDF44CB2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B84B135-FBE4-47DB-A5C3-6AC56430A24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E20953B-DBBE-4AF7-BDE7-D253AF47327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A830E670-4EC6-40D8-855E-1FD73633D2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08568938-2CDF-4F8B-A3C5-F2BF7C3E6A2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ACA7EC7-476E-4819-A82A-D5876010539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2732ACC-588A-48A6-A121-3DD88C2B8AB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50B8DB7-A852-40A6-BAD6-50473680A14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6cc2c6a3b3a4649" /><Relationship Type="http://schemas.openxmlformats.org/officeDocument/2006/relationships/slideLayout" Target="/ppt/slideLayouts/slideLayout1.xml" Id="Rfd9ecdf98dc349d0" /><Relationship Type="http://schemas.openxmlformats.org/officeDocument/2006/relationships/slideLayout" Target="/ppt/slideLayouts/slideLayout2.xml" Id="Rb44f24e8372d4dd8" /><Relationship Type="http://schemas.openxmlformats.org/officeDocument/2006/relationships/slideLayout" Target="/ppt/slideLayouts/slideLayout3.xml" Id="Rfe7647fe988e418b" /><Relationship Type="http://schemas.openxmlformats.org/officeDocument/2006/relationships/slideLayout" Target="/ppt/slideLayouts/slideLayout4.xml" Id="Re5c528c18c5741ef" /><Relationship Type="http://schemas.openxmlformats.org/officeDocument/2006/relationships/slideLayout" Target="/ppt/slideLayouts/slideLayout5.xml" Id="R3fe14f40b51f4853" /><Relationship Type="http://schemas.openxmlformats.org/officeDocument/2006/relationships/slideLayout" Target="/ppt/slideLayouts/slideLayout6.xml" Id="R9fe6d127d0cb450c" /><Relationship Type="http://schemas.openxmlformats.org/officeDocument/2006/relationships/slideLayout" Target="/ppt/slideLayouts/slideLayout7.xml" Id="R660778d868df4bbd" /><Relationship Type="http://schemas.openxmlformats.org/officeDocument/2006/relationships/slideLayout" Target="/ppt/slideLayouts/slideLayout8.xml" Id="R97891576776a4122" /><Relationship Type="http://schemas.openxmlformats.org/officeDocument/2006/relationships/slideLayout" Target="/ppt/slideLayouts/slideLayout9.xml" Id="R23139da075cf4341" /><Relationship Type="http://schemas.openxmlformats.org/officeDocument/2006/relationships/slideLayout" Target="/ppt/slideLayouts/slideLayout10.xml" Id="R54a73870b4fb45e7" /><Relationship Type="http://schemas.openxmlformats.org/officeDocument/2006/relationships/slideLayout" Target="/ppt/slideLayouts/slideLayout11.xml" Id="R8152addca4de4e0c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E6106264-6BB8-4330-8C90-01C6C2C28A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4177CA3-94D6-44DB-887D-0B7B52C3D5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C6FF989-EF80-432D-A5AF-8396895C43CE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7147D6B-ACF8-4954-83D1-03FD13EECBA6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C2F43AC-96DC-4C78-96C3-12042C6A9134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d9ecdf98dc349d0"/>
    <p:sldLayoutId xmlns:r="http://schemas.openxmlformats.org/officeDocument/2006/relationships" id="2147483650" r:id="Rb44f24e8372d4dd8"/>
    <p:sldLayoutId xmlns:r="http://schemas.openxmlformats.org/officeDocument/2006/relationships" id="2147483651" r:id="Rfe7647fe988e418b"/>
    <p:sldLayoutId xmlns:r="http://schemas.openxmlformats.org/officeDocument/2006/relationships" id="2147483652" r:id="Re5c528c18c5741ef"/>
    <p:sldLayoutId xmlns:r="http://schemas.openxmlformats.org/officeDocument/2006/relationships" id="2147483653" r:id="R3fe14f40b51f4853"/>
    <p:sldLayoutId xmlns:r="http://schemas.openxmlformats.org/officeDocument/2006/relationships" id="2147483654" r:id="R9fe6d127d0cb450c"/>
    <p:sldLayoutId xmlns:r="http://schemas.openxmlformats.org/officeDocument/2006/relationships" id="2147483655" r:id="R660778d868df4bbd"/>
    <p:sldLayoutId xmlns:r="http://schemas.openxmlformats.org/officeDocument/2006/relationships" id="2147483656" r:id="R97891576776a4122"/>
    <p:sldLayoutId xmlns:r="http://schemas.openxmlformats.org/officeDocument/2006/relationships" id="2147483657" r:id="R23139da075cf4341"/>
    <p:sldLayoutId xmlns:r="http://schemas.openxmlformats.org/officeDocument/2006/relationships" id="2147483658" r:id="R54a73870b4fb45e7"/>
    <p:sldLayoutId xmlns:r="http://schemas.openxmlformats.org/officeDocument/2006/relationships" id="2147483659" r:id="R8152addca4de4e0c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1e05bd10a1f42c3" /><Relationship Type="http://schemas.openxmlformats.org/officeDocument/2006/relationships/image" Target="/ppt/media/image.png" Id="R648d98b259b14ddf" /><Relationship Type="http://schemas.openxmlformats.org/officeDocument/2006/relationships/image" Target="/ppt/media/image.jpeg" Id="Redf433cb05454ba5" /><Relationship Type="http://schemas.openxmlformats.org/officeDocument/2006/relationships/notesSlide" Target="/ppt/notesSlides/notesSlide1.xml" Id="Rc83de39d867846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9a4417cf9cd4115" /><Relationship Type="http://schemas.openxmlformats.org/officeDocument/2006/relationships/image" Target="/ppt/media/image.png" Id="Rcb610d839e274620" /><Relationship Type="http://schemas.openxmlformats.org/officeDocument/2006/relationships/image" Target="/ppt/media/image2.jpeg" Id="R339dad54ba60483e" /><Relationship Type="http://schemas.openxmlformats.org/officeDocument/2006/relationships/image" Target="/ppt/media/image3.jpeg" Id="Rb04fd6b4a61e4532" /><Relationship Type="http://schemas.openxmlformats.org/officeDocument/2006/relationships/image" Target="/ppt/media/image4.jpeg" Id="R813051924a1648d8" /><Relationship Type="http://schemas.openxmlformats.org/officeDocument/2006/relationships/image" Target="/ppt/media/image5.jpeg" Id="R5c7db5de34f74a77" /><Relationship Type="http://schemas.openxmlformats.org/officeDocument/2006/relationships/image" Target="/ppt/media/image6.jpeg" Id="R302d0ca4cbfc4626" /><Relationship Type="http://schemas.openxmlformats.org/officeDocument/2006/relationships/image" Target="/ppt/media/image7.jpeg" Id="R839f22c577a244ed" /><Relationship Type="http://schemas.openxmlformats.org/officeDocument/2006/relationships/notesSlide" Target="/ppt/notesSlides/notesSlide2.xml" Id="Rb2abc40339ab4a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2cabb9c6d314313" /><Relationship Type="http://schemas.openxmlformats.org/officeDocument/2006/relationships/image" Target="/ppt/media/image.png" Id="R053076570aaf4017" /><Relationship Type="http://schemas.openxmlformats.org/officeDocument/2006/relationships/image" Target="/ppt/media/image8.jpeg" Id="Rff3293f89ec744c0" /><Relationship Type="http://schemas.openxmlformats.org/officeDocument/2006/relationships/image" Target="/ppt/media/image9.jpeg" Id="Rfaabde9188e54a36" /><Relationship Type="http://schemas.openxmlformats.org/officeDocument/2006/relationships/image" Target="/ppt/media/image10.jpeg" Id="R53f5807e18ae4005" /><Relationship Type="http://schemas.openxmlformats.org/officeDocument/2006/relationships/notesSlide" Target="/ppt/notesSlides/notesSlide3.xml" Id="Rc4fb2728d44443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62a7f2515cc4b2a" /><Relationship Type="http://schemas.openxmlformats.org/officeDocument/2006/relationships/image" Target="/ppt/media/image.png" Id="Rea217ca87a8e49c5" /><Relationship Type="http://schemas.openxmlformats.org/officeDocument/2006/relationships/image" Target="/ppt/media/image11.jpeg" Id="Rf81d63d68da84409" /><Relationship Type="http://schemas.openxmlformats.org/officeDocument/2006/relationships/image" Target="/ppt/media/image12.jpeg" Id="R2d41d51de5e54fc3" /><Relationship Type="http://schemas.openxmlformats.org/officeDocument/2006/relationships/image" Target="/ppt/media/image13.jpeg" Id="Re13f5f3a08bf42e4" /><Relationship Type="http://schemas.openxmlformats.org/officeDocument/2006/relationships/notesSlide" Target="/ppt/notesSlides/notesSlide4.xml" Id="R9961428720ba444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6fa2ebdee0a4f43" /><Relationship Type="http://schemas.openxmlformats.org/officeDocument/2006/relationships/image" Target="/ppt/media/image.png" Id="R090752e4543e45c2" /><Relationship Type="http://schemas.openxmlformats.org/officeDocument/2006/relationships/image" Target="/ppt/media/image14.jpeg" Id="Rf9405ce9a6374e0f" /><Relationship Type="http://schemas.openxmlformats.org/officeDocument/2006/relationships/image" Target="/ppt/media/image15.jpeg" Id="R4fab24c2b79546c8" /><Relationship Type="http://schemas.openxmlformats.org/officeDocument/2006/relationships/image" Target="/ppt/media/image16.jpeg" Id="Rb69202ff197a4f0b" /><Relationship Type="http://schemas.openxmlformats.org/officeDocument/2006/relationships/image" Target="/ppt/media/image17.jpeg" Id="R09eab8bec67a42c5" /><Relationship Type="http://schemas.openxmlformats.org/officeDocument/2006/relationships/image" Target="/ppt/media/image18.jpeg" Id="R9d692fc6284944da" /><Relationship Type="http://schemas.openxmlformats.org/officeDocument/2006/relationships/notesSlide" Target="/ppt/notesSlides/notesSlide5.xml" Id="R1af5b0918d2e496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691f423839e4f36" /><Relationship Type="http://schemas.openxmlformats.org/officeDocument/2006/relationships/image" Target="/ppt/media/image.png" Id="R4515b87fd3564e2f" /><Relationship Type="http://schemas.openxmlformats.org/officeDocument/2006/relationships/image" Target="/ppt/media/image2.png" Id="R8b4bedffce6945bc" /><Relationship Type="http://schemas.openxmlformats.org/officeDocument/2006/relationships/notesSlide" Target="/ppt/notesSlides/notesSlide6.xml" Id="Rdde27d6ff6e242b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8d98b259b14dd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69463" y="164592"/>
            <a:ext cx="2423160" cy="141732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929B6093-9195-4A75-8D0E-7CF5104C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965960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WELCOME TO ESCALE ROMANTIQUE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770A722-95D0-4E2D-B28B-8EDD8E211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78608"/>
            <a:ext cx="5733288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Your arrival guide</a:t>
            </a:r>
          </a:p>
        </p:txBody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5F78492D-3E20-4291-9111-3EFEA3D2D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246120"/>
            <a:ext cx="5367528" cy="5943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t>8 Allée Publius Rufrenus • Strasbourg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267CEF9A-DF1B-4E0A-89DC-A6DE11135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4315968"/>
            <a:ext cx="6153912" cy="3712463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EDC3B1D-5C8C-489D-B244-64722F1B4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8394192"/>
            <a:ext cx="6007608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This guide takes you step by step to the apartment, the key box and your parking space.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BC5BC86-5EE4-43CC-81D0-7F5CA9A4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9189720"/>
            <a:ext cx="600760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We wish you a smooth arrival and a wonderful stay in Strasbourg.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813ACD6-DFA4-49B7-B9F3-8F7F74A3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Arrival guide • 1</a:t>
            </a:r>
          </a:p>
        </p:txBody>
      </p:sp>
      <p:pic>
        <p:nvPicPr>
          <p:cNvPr id="21" name="Imag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f433cb05454ba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1843" y="4343399"/>
            <a:ext cx="6098400" cy="3657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011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610d839e2746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761352EB-CB82-4407-A25D-0EC2A4467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F7E90DFA-13B9-4B6F-A0AA-0DC69014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GETTING TO ALLÉE PUBLIUS RUFRENUS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0078377-347A-4AF4-9108-49AE4189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From Route des Romains, just after the EV charging station, turn right onto rue Caius Caprius. Continue to the end, then turn left into Allée Publius Rufrenus.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BEDE75AB-F0BC-4873-A567-8ABAE9F19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761488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36C4DEDB-9F1E-44A0-ACE9-0C5E2BB8B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761488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8EC1AEB1-0E85-45AB-A4B0-14AEDE8D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4974336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9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9dad54ba60483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4439412"/>
            <a:ext cx="2020824" cy="3090672"/>
          </a:xfrm>
          <a:prstGeom xmlns:a="http://schemas.openxmlformats.org/drawingml/2006/main" prst="rect">
            <a:avLst/>
          </a:prstGeom>
        </p:spPr>
      </p:pic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28A131F1-207A-4409-9B07-1357B94E2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720840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Turn onto rue Caius Caprius</a:t>
            </a:r>
            <a:endParaRPr/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40EA6B06-F34A-4F70-8C58-F64ABF6C0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4974336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4fd6b4a61e45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357117" y="4439410"/>
            <a:ext cx="2020823" cy="3090673"/>
          </a:xfrm>
          <a:prstGeom xmlns:a="http://schemas.openxmlformats.org/drawingml/2006/main" prst="rect">
            <a:avLst/>
          </a:prstGeom>
        </p:spPr>
      </p:pic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E37BDDA9-03C7-439F-B623-03BD750E8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6720840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Continue to the end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760AF490-6ED7-4295-AFDD-BEBAA06BC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7187183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3051924a1648d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2226563"/>
            <a:ext cx="2020824" cy="3090673"/>
          </a:xfrm>
          <a:prstGeom xmlns:a="http://schemas.openxmlformats.org/drawingml/2006/main" prst="rect">
            <a:avLst/>
          </a:prstGeom>
        </p:spPr>
      </p:pic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09820B08-BCAC-41FC-B5BC-28136A44E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7187183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7" name="Picture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7db5de34f74a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357115" y="2226564"/>
            <a:ext cx="2020824" cy="3090672"/>
          </a:xfrm>
          <a:prstGeom xmlns:a="http://schemas.openxmlformats.org/drawingml/2006/main" prst="rect">
            <a:avLst/>
          </a:prstGeom>
        </p:spPr>
      </p:pic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E70A0EE5-B112-48F1-8469-7E243228A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Arrival guide • 2</a:t>
            </a:r>
          </a:p>
        </p:txBody>
      </p:sp>
      <p:pic>
        <p:nvPicPr>
          <p:cNvPr id="4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2d0ca4cbfc46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6652260"/>
            <a:ext cx="2020825" cy="3090672"/>
          </a:xfrm>
          <a:prstGeom xmlns:a="http://schemas.openxmlformats.org/drawingml/2006/main" prst="rect">
            <a:avLst/>
          </a:prstGeom>
        </p:spPr>
      </p:pic>
      <p:pic>
        <p:nvPicPr>
          <p:cNvPr id="50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9f22c577a244e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22191" y="7187182"/>
            <a:ext cx="3090672" cy="2020826"/>
          </a:xfrm>
          <a:prstGeom xmlns:a="http://schemas.openxmlformats.org/drawingml/2006/main" prst="rect">
            <a:avLst/>
          </a:prstGeom>
        </p:spPr>
      </p:pic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052A1CF0-C403-4FDE-BB95-2EF9A3500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93368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Turn left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7C26CACD-BC99-49C0-9086-1E72F9DD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507992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Route des Romains, after the charging station</a:t>
            </a:r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D7FF743D-ABC0-45D4-B471-774A85916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4507992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Turn onto rue Caius Caprius</a:t>
            </a:r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F5329C88-7803-4652-B305-DBD5D69DE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893368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Allée Publius Rufrenus</a:t>
            </a:r>
          </a:p>
        </p:txBody>
      </p:sp>
    </p:spTree>
    <p:extLst>
      <p:ext uri="{BB962C8B-B14F-4D97-AF65-F5344CB8AC3E}">
        <p14:creationId xmlns:p14="http://schemas.microsoft.com/office/powerpoint/2010/main" val="11100634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3076570aaf401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DBD2DEE0-D35C-40A2-86B9-419E69160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A4016D1-2F86-41B9-AF2D-183E06766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ARRIVING AT NO. 8 AND GARDEN ACCESS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CE0FDB8-603C-4A92-A640-640D8FDE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7132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At the end of the lane, you will reach 8 Allée Publius Rufrenus. Facing the building, immediately take the passage on your right to reach the garden.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967BB8DB-3CF7-4360-8BB7-3638F7D3B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642616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412F4D37-2373-465B-B749-5307E7A2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642616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93B0084D-C78B-4A84-B844-1F37E98B3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8276" y="5664708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1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3293f89ec744c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6928" y="2642616"/>
            <a:ext cx="3090672" cy="2788920"/>
          </a:xfrm>
          <a:prstGeom xmlns:a="http://schemas.openxmlformats.org/drawingml/2006/main" prst="rect">
            <a:avLst/>
          </a:prstGeom>
        </p:spPr>
      </p:pic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E18BC898-E19D-4D71-A8F5-F82E9AC25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34272"/>
            <a:ext cx="619048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Helpful tip: stay on the garden side and continue towards the gate and garden shed.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8E56DC1F-A0EF-4FE5-9E73-AEFBC1F61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Arrival guide • 3</a:t>
            </a:r>
          </a:p>
        </p:txBody>
      </p:sp>
      <p:pic>
        <p:nvPicPr>
          <p:cNvPr id="34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abde9188e54a3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22191" y="2642615"/>
            <a:ext cx="3090672" cy="2788921"/>
          </a:xfrm>
          <a:prstGeom xmlns:a="http://schemas.openxmlformats.org/drawingml/2006/main" prst="rect">
            <a:avLst/>
          </a:prstGeom>
        </p:spPr>
      </p:pic>
      <p:pic>
        <p:nvPicPr>
          <p:cNvPr id="35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f5807e18ae40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235708" y="5678423"/>
            <a:ext cx="3090672" cy="2788921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C970E11E-109C-47AF-8E1D-0EFA638F9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515721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Passage on the right</a:t>
            </a:r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64277816-A1D7-49F3-9C89-40B635360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15721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You have reached no. 8, facing the building</a:t>
            </a:r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8E46CC85-AF04-486D-8D71-EDDD0ED23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5708" y="817473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First garden ahead on your left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440400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217ca87a8e49c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110831A1-CBB1-4412-BCAB-9EFEE0190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97280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COLLECTING THE KEY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255E71C-E65A-4A3D-8763-83B09E496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19072"/>
            <a:ext cx="6428232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Once in the garden access, use the gate on your left. Beyond it, you will find the garden shed with the key box. The key is inside; the code will be sent to you by message.</a:t>
            </a:r>
          </a:p>
        </p:txBody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DA3F32F1-BF04-464B-A93B-9819164E4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7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5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1d63d68da84409"/>
          <a:srcRect xmlns:a="http://schemas.openxmlformats.org/drawingml/2006/main" l="0" t="12248" r="0" b="144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64975" y="3264791"/>
            <a:ext cx="2880360" cy="2111501"/>
          </a:xfrm>
          <a:prstGeom xmlns:a="http://schemas.openxmlformats.org/drawingml/2006/main" prst="rect">
            <a:avLst/>
          </a:prstGeom>
        </p:spPr>
      </p:pic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358AE2F-7D9F-4D8E-A492-C285431D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Gate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F11C5EE0-0946-4A06-B03F-E0D8F34DB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9442B56D-F15C-417A-A99A-6B7EC36A5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9" name="Pictur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41d51de5e54fc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92624" y="2880360"/>
            <a:ext cx="1993392" cy="2880360"/>
          </a:xfrm>
          <a:prstGeom xmlns:a="http://schemas.openxmlformats.org/drawingml/2006/main" prst="rect">
            <a:avLst/>
          </a:prstGeom>
        </p:spPr>
      </p:pic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7E97EC78-ED95-4F51-BB1B-2903C7075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Key box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43C33AE3-C194-45C5-92E7-63A2A99A8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6419088"/>
            <a:ext cx="6062472" cy="10515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7B2F35"/>
                </a:solidFill>
              </a:defRPr>
            </a:pPr>
            <a:r>
              <a:t>The key-box code will be sent to you by message before your arrival.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A7172468-563A-4145-9BA2-C710122BE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7955279"/>
            <a:ext cx="6062472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After collecting the key and access badge, you can enter the underground car park if arriving by car.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A6D62B77-550C-40F2-B5BE-C924ACCE4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Arrival guide • 4</a:t>
            </a:r>
          </a:p>
        </p:txBody>
      </p:sp>
      <p:pic>
        <p:nvPicPr>
          <p:cNvPr id="34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3f5f3a08bf42e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816352" y="2880360"/>
            <a:ext cx="1994400" cy="2880000"/>
          </a:xfrm>
          <a:prstGeom xmlns:a="http://schemas.openxmlformats.org/drawingml/2006/main" prst="rect">
            <a:avLst/>
          </a:prstGeom>
        </p:spPr>
      </p:pic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77279B4E-5735-4C5A-866B-AD3B97CB7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Garden shed</a:t>
            </a:r>
          </a:p>
        </p:txBody>
      </p:sp>
    </p:spTree>
    <p:extLst>
      <p:ext uri="{BB962C8B-B14F-4D97-AF65-F5344CB8AC3E}">
        <p14:creationId xmlns:p14="http://schemas.microsoft.com/office/powerpoint/2010/main" val="1586426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0752e4543e45c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FFF95AAF-2241-4930-AAB0-5F361BC7E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4E79629-07CD-4E0B-92A3-904D521B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ACCESSING THE UNDERGROUND CAR PARK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72C3821-A4FD-41AB-90F1-DBFAF112D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After collecting the badge, go to the first parking entrance on your left in Allée Publius Rufrenus. Drive down the ramp and turn left: your space is the first one on the right.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E55F4B25-FD49-4B67-9B86-637BD826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761488"/>
            <a:ext cx="3145536" cy="254203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4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405ce9a6374e0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6928" y="2788920"/>
            <a:ext cx="3090672" cy="2487168"/>
          </a:xfrm>
          <a:prstGeom xmlns:a="http://schemas.openxmlformats.org/drawingml/2006/main" prst="rect">
            <a:avLst/>
          </a:prstGeom>
        </p:spPr>
      </p:pic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C963AD8-7D19-4BCF-9363-DE7C49652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00176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Parking entrance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C76143CF-91A8-43CF-B92B-3A94C3E7F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761488"/>
            <a:ext cx="3145536" cy="254203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7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ab24c2b79546c8"/>
          <a:srcRect xmlns:a="http://schemas.openxmlformats.org/drawingml/2006/main" l="9763" t="0" r="97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123943" y="2487168"/>
            <a:ext cx="2487168" cy="3090672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7B1E0A48-C2DD-4F42-8E56-1FB0156F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500176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Use the badge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6A272A33-E675-417A-8091-875EABF4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79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17F94215-93F4-4D94-A00F-A40116A15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Drive down the ramp</a:t>
            </a:r>
            <a:endParaRPr/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5614944E-C16F-44C7-8B39-188C181A8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048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9202ff197a4f0b"/>
          <a:srcRect xmlns:a="http://schemas.openxmlformats.org/drawingml/2006/main" l="0" t="8181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2608326" y="5712714"/>
            <a:ext cx="2281428" cy="2103120"/>
          </a:xfrm>
          <a:prstGeom xmlns:a="http://schemas.openxmlformats.org/drawingml/2006/main" prst="rect">
            <a:avLst/>
          </a:prstGeom>
        </p:spPr>
      </p:pic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0427CB7C-9C55-400A-B1DD-86BAB70D4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Turn left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2C48B7D5-B533-4AA9-BC36-841FD2E1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8616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eab8bec67a42c5"/>
          <a:srcRect xmlns:a="http://schemas.openxmlformats.org/drawingml/2006/main" l="0" t="7091" r="0" b="81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381003" y="5681472"/>
            <a:ext cx="2218943" cy="2103119"/>
          </a:xfrm>
          <a:prstGeom xmlns:a="http://schemas.openxmlformats.org/drawingml/2006/main" prst="rect">
            <a:avLst/>
          </a:prstGeom>
        </p:spPr>
      </p:pic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66FF38D3-E131-4C1B-B283-906F3A1A9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048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First space on the right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284F61BA-FBC9-43DD-BDCD-07F7A317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686800"/>
            <a:ext cx="6190488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You have arrived! All that remains is to enjoy your stay at Escale Romantique.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4F8EFEB8-7793-46D9-940D-F842F59A4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Arrival guide • 5</a:t>
            </a:r>
          </a:p>
        </p:txBody>
      </p:sp>
      <p:pic>
        <p:nvPicPr>
          <p:cNvPr id="49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692fc6284944d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863084" y="5716524"/>
            <a:ext cx="2289048" cy="210312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43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15b87fd3564e2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69463" y="164592"/>
            <a:ext cx="2423160" cy="141732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42A73570-1472-4C5F-925D-00272A2BF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874519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ENJOY YOUR STAY AT ESCALE ROMANTIQUE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D819C0E-96E6-4ADF-8984-288CE6C45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14600"/>
            <a:ext cx="573328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Your arrival at a glance</a:t>
            </a: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8BD1E806-0661-4C9F-86DE-5BB408F5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46120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F1F1767-54E2-4BC6-B9B5-BC45A102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3236976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Route des Romains → rue Caius Caprius → Allée Publius Rufrenus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82EA3D86-188B-4904-9E13-CE6395144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2511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32E079D-3EA0-4B93-B713-BCC8B69C4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4315968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At no. 8 → passage right → gate left → key box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AF383C37-78EE-4168-A658-394D933CA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404103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3AB5988-B88E-484E-9F42-3D100D5B4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5394959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With badge → first parking entrance left → ramp → first space right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C009475D-1448-404E-B8FF-EC8ED70D3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7" y="6784848"/>
            <a:ext cx="5513831" cy="238658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BE75B131-B61A-4BF2-AC02-87B7DC1B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91472"/>
            <a:ext cx="619048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Escale Romantique • Your dream apartment in Strasbourg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8269D727-A1DB-4648-8738-C5D0FB09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Arrival guide • 6</a:t>
            </a:r>
          </a:p>
        </p:txBody>
      </p:sp>
      <p:pic>
        <p:nvPicPr>
          <p:cNvPr id="29" name="Imag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4bedffce6945b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2242" y="6830027"/>
            <a:ext cx="5457600" cy="233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1274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2026-09-02T22:30:17.1830000Z</dcterms:created>
  <dcterms:modified xsi:type="dcterms:W3CDTF">2026-09-02T22:30:17.1830000Z</dcterms:modified>
</coreProperties>
</file>