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9a6f0d0f58d4900" /><Relationship Type="http://schemas.openxmlformats.org/officeDocument/2006/relationships/extended-properties" Target="/docProps/app.xml" Id="R790b4e29175a41f7" /><Relationship Type="http://schemas.openxmlformats.org/officeDocument/2006/relationships/officeDocument" Target="/ppt/presentation.xml" Id="R440c7bfce3724c5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ea8e6d88714d22"/>
  </p:sldMasterIdLst>
  <p:notesMasterIdLst>
    <p:notesMasterId xmlns:r="http://schemas.openxmlformats.org/officeDocument/2006/relationships" r:id="R065419e658a948b8"/>
  </p:notesMasterIdLst>
  <p:sldIdLst>
    <p:sldId xmlns:r="http://schemas.openxmlformats.org/officeDocument/2006/relationships" id="256" r:id="Rd0087992e6844c66"/>
    <p:sldId xmlns:r="http://schemas.openxmlformats.org/officeDocument/2006/relationships" id="257" r:id="Rdccda72b801a47ff"/>
    <p:sldId xmlns:r="http://schemas.openxmlformats.org/officeDocument/2006/relationships" id="258" r:id="Ra5be6d5aef824d15"/>
    <p:sldId xmlns:r="http://schemas.openxmlformats.org/officeDocument/2006/relationships" id="259" r:id="Rb5a214ac5df8497a"/>
    <p:sldId xmlns:r="http://schemas.openxmlformats.org/officeDocument/2006/relationships" id="260" r:id="R26575945c49e4a26"/>
    <p:sldId xmlns:r="http://schemas.openxmlformats.org/officeDocument/2006/relationships" id="261" r:id="Rad83102a8edb4660"/>
  </p:sldIdLst>
  <p:sldSz cx="7562850" cy="10688638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4b9dd937ac2468c" /><Relationship Type="http://schemas.openxmlformats.org/officeDocument/2006/relationships/slideMaster" Target="/ppt/slideMasters/slideMaster1.xml" Id="R50ea8e6d88714d22" /><Relationship Type="http://schemas.openxmlformats.org/officeDocument/2006/relationships/notesMaster" Target="/ppt/notesMasters/notesMaster1.xml" Id="R065419e658a948b8" /><Relationship Type="http://schemas.openxmlformats.org/officeDocument/2006/relationships/presProps" Target="/ppt/presProps.xml" Id="Rfe1993d308c24d7a" /><Relationship Type="http://schemas.openxmlformats.org/officeDocument/2006/relationships/viewProps" Target="/ppt/viewProps.xml" Id="R8e2584b6d07f4862" /><Relationship Type="http://schemas.openxmlformats.org/officeDocument/2006/relationships/tableStyles" Target="/ppt/tableStyles.xml" Id="Rde688731e04a4f81" /><Relationship Type="http://schemas.openxmlformats.org/officeDocument/2006/relationships/slide" Target="/ppt/slides/slide1.xml" Id="Rd0087992e6844c66" /><Relationship Type="http://schemas.openxmlformats.org/officeDocument/2006/relationships/slide" Target="/ppt/slides/slide2.xml" Id="Rdccda72b801a47ff" /><Relationship Type="http://schemas.openxmlformats.org/officeDocument/2006/relationships/slide" Target="/ppt/slides/slide3.xml" Id="Ra5be6d5aef824d15" /><Relationship Type="http://schemas.openxmlformats.org/officeDocument/2006/relationships/slide" Target="/ppt/slides/slide4.xml" Id="Rb5a214ac5df8497a" /><Relationship Type="http://schemas.openxmlformats.org/officeDocument/2006/relationships/slide" Target="/ppt/slides/slide5.xml" Id="R26575945c49e4a26" /><Relationship Type="http://schemas.openxmlformats.org/officeDocument/2006/relationships/slide" Target="/ppt/slides/slide6.xml" Id="Rad83102a8edb466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f861c5a5b04a9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4b26cfce19e46d7" /><Relationship Type="http://schemas.openxmlformats.org/officeDocument/2006/relationships/notesMaster" Target="/ppt/notesMasters/notesMaster1.xml" Id="Rc6afd989c0c34a4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9dce78715f8424a" /><Relationship Type="http://schemas.openxmlformats.org/officeDocument/2006/relationships/notesMaster" Target="/ppt/notesMasters/notesMaster1.xml" Id="R14f8164c41c1449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15ce41e4e534806" /><Relationship Type="http://schemas.openxmlformats.org/officeDocument/2006/relationships/notesMaster" Target="/ppt/notesMasters/notesMaster1.xml" Id="Ra3781bd4303f4f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98cb9409dad4e4c" /><Relationship Type="http://schemas.openxmlformats.org/officeDocument/2006/relationships/notesMaster" Target="/ppt/notesMasters/notesMaster1.xml" Id="R65bf8d1b58d346b5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229a54d2004cb9" /><Relationship Type="http://schemas.openxmlformats.org/officeDocument/2006/relationships/notesMaster" Target="/ppt/notesMasters/notesMaster1.xml" Id="R028457b3d99c4e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226209f03644086" /><Relationship Type="http://schemas.openxmlformats.org/officeDocument/2006/relationships/notesMaster" Target="/ppt/notesMasters/notesMaster1.xml" Id="R4923bdd1ba4e41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08790ce34b401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76ca8b90144a3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4b1c61df7c48c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b2aaae98c34ec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b45d52afed428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5cad092490f4416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c2ab03dfc8244b3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98606ba368411f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759cc0a73c4c44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3c2dca4a2b46e6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be45295a9fa4a49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A85F106F-7119-47D5-8CBD-7F18149EA15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34412CF4-DF84-4981-AA20-3ADB098D838A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B445B0B3-25BA-4D6E-91CA-BE23FE55D5B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BAB22FB-97B1-4AD2-A1DA-01C578442B9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CFA501F-71A6-4615-8387-970359C5C9C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7819747-8BB3-463F-97CA-C0C75496216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91D84E0-091D-44F0-A383-6DB0BA67085A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33E15D2-E849-410B-9E2A-52853DCE3208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F0FFDDB9-7743-47BF-ADA3-6A930A470CA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02D9B951-D728-48A9-8799-E6C01FB5301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8BC43DB-2F8A-4AC3-ABF1-87A4DFAEA3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41CBE8BC-6103-4834-A2BB-03C0884B32C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52C653F-AD30-482C-A9EC-7FA73955319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77D803A3-444F-4FBF-A06F-654D31F6BFB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B4C10F1-906B-49F4-8D5C-0E677C55B39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87201921-68AE-4441-BFDD-54466E5CEA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75B68B9B-7AD1-46D3-B468-0E8E374F90DB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1D80152C-5648-485B-9A5C-C587DE76359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4D576801-AB2A-429F-8760-96477FD4021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17E5AE7-0667-44AE-BC33-34DDD3F4B05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4B5BA942-8932-4848-8F6C-DF1108FA719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7E4729E-41AD-4E2D-8288-26C5739E6C0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E91F3045-41A7-40AE-9DE1-2F074C6001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870B92C1-B156-4B1C-B42A-7B4A555D974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AD7DD666-952D-4A9B-91C0-4D9D78577674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C7111FFD-EE5A-4AD6-8BA4-F5843D192FEB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8598F4CA-862B-426C-8517-795C9FFB0C8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71B30CF1-A8B8-4D17-92C0-5772E89D219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8D9A2F4E-3EE9-4890-BDA9-63CE9CC3F8C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0BB3C68D-32BF-4185-AC79-86CEC75E4DB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71EF0C01-DEBC-421C-8F78-2F5E3A61C67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9932F952-3A66-4644-9E71-DE891CAE4B12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7AABB4C9-1C0B-473F-8BDD-E4E6C9E5C6A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97BE8866-1822-48CC-AAF0-98E02FCAAF4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EFF32598-CA27-407C-9A75-860CE11F426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BC356B78-7B0C-4846-837D-C076E53C194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E63D319-94D6-4024-BC42-FE9C4911DA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846DE0B4-9728-49F8-BB66-17BDEC58E0E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13E939AC-6D04-49BA-9364-FEA08A5495A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F1F8A443-3643-4C90-B2CF-19BABC3E3F2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2D0563D6-EC2C-4F7F-B4CA-0528FBD5684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B41B8297-AF8A-4989-A724-64B7A5A1BF1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B91095FE-AE07-4B62-98C1-1B4AB24D3B6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D158B052-C907-4C44-8217-038777B7CBF4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5697CFAF-DF51-4281-9821-B422571049E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77954E35-5A8C-4687-BAC7-9FEDFAD08E0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7CE1A8ED-6404-45D9-8566-CF5DCFE5AF3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7C9D700C-57DF-4674-8FE7-D727373758F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767C6E8A-BAB8-4BCB-AF1A-0BF9A203CD0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4578F1F7-C834-465C-A128-5311EE68AA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A9D74C0-7C1A-4139-8308-2233560F22E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CABC93A-E4DF-4D56-8E90-83F287AC025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FC35D75F-C450-491A-AA25-950BC936464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90E7D3B0-D0C5-49C9-8434-F6F1A774C8A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C7788E83-BB10-48DA-AAD5-15DF06A24A4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371A2C6-176D-4071-A7A9-E04493304EBC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0563665-820F-4272-8D0B-6CEFC9C723E1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5F26845-8CBC-47B8-9823-4C601C2BED8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27db2e84f874b1f" /><Relationship Type="http://schemas.openxmlformats.org/officeDocument/2006/relationships/slideLayout" Target="/ppt/slideLayouts/slideLayout1.xml" Id="R2b2b8939bf5140d0" /><Relationship Type="http://schemas.openxmlformats.org/officeDocument/2006/relationships/slideLayout" Target="/ppt/slideLayouts/slideLayout2.xml" Id="R62707cd65bb74387" /><Relationship Type="http://schemas.openxmlformats.org/officeDocument/2006/relationships/slideLayout" Target="/ppt/slideLayouts/slideLayout3.xml" Id="R7d1db35b8dbc4dfa" /><Relationship Type="http://schemas.openxmlformats.org/officeDocument/2006/relationships/slideLayout" Target="/ppt/slideLayouts/slideLayout4.xml" Id="Re5e635c627ee4195" /><Relationship Type="http://schemas.openxmlformats.org/officeDocument/2006/relationships/slideLayout" Target="/ppt/slideLayouts/slideLayout5.xml" Id="R41e395e4fa92409c" /><Relationship Type="http://schemas.openxmlformats.org/officeDocument/2006/relationships/slideLayout" Target="/ppt/slideLayouts/slideLayout6.xml" Id="Rb5e5053868fe4203" /><Relationship Type="http://schemas.openxmlformats.org/officeDocument/2006/relationships/slideLayout" Target="/ppt/slideLayouts/slideLayout7.xml" Id="R5418d2544e8e4ba5" /><Relationship Type="http://schemas.openxmlformats.org/officeDocument/2006/relationships/slideLayout" Target="/ppt/slideLayouts/slideLayout8.xml" Id="Rd3f1aaf86b304336" /><Relationship Type="http://schemas.openxmlformats.org/officeDocument/2006/relationships/slideLayout" Target="/ppt/slideLayouts/slideLayout9.xml" Id="R5804be8e18564085" /><Relationship Type="http://schemas.openxmlformats.org/officeDocument/2006/relationships/slideLayout" Target="/ppt/slideLayouts/slideLayout10.xml" Id="Ref07171064bc4940" /><Relationship Type="http://schemas.openxmlformats.org/officeDocument/2006/relationships/slideLayout" Target="/ppt/slideLayouts/slideLayout11.xml" Id="R0699618151734846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70F4155D-69EB-47E6-B784-D2E174737CA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A6067B7A-95CA-48E8-821F-5750DF7905D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88B3EF2-07E0-4E87-8301-D1793291553A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9/2/2026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DAB25965-57E7-48FC-BDAE-36863E71834E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4C8B7E5-C77B-4A00-912E-24D593FFD2B2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‹N°›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2b8939bf5140d0"/>
    <p:sldLayoutId xmlns:r="http://schemas.openxmlformats.org/officeDocument/2006/relationships" id="2147483650" r:id="R62707cd65bb74387"/>
    <p:sldLayoutId xmlns:r="http://schemas.openxmlformats.org/officeDocument/2006/relationships" id="2147483651" r:id="R7d1db35b8dbc4dfa"/>
    <p:sldLayoutId xmlns:r="http://schemas.openxmlformats.org/officeDocument/2006/relationships" id="2147483652" r:id="Re5e635c627ee4195"/>
    <p:sldLayoutId xmlns:r="http://schemas.openxmlformats.org/officeDocument/2006/relationships" id="2147483653" r:id="R41e395e4fa92409c"/>
    <p:sldLayoutId xmlns:r="http://schemas.openxmlformats.org/officeDocument/2006/relationships" id="2147483654" r:id="Rb5e5053868fe4203"/>
    <p:sldLayoutId xmlns:r="http://schemas.openxmlformats.org/officeDocument/2006/relationships" id="2147483655" r:id="R5418d2544e8e4ba5"/>
    <p:sldLayoutId xmlns:r="http://schemas.openxmlformats.org/officeDocument/2006/relationships" id="2147483656" r:id="Rd3f1aaf86b304336"/>
    <p:sldLayoutId xmlns:r="http://schemas.openxmlformats.org/officeDocument/2006/relationships" id="2147483657" r:id="R5804be8e18564085"/>
    <p:sldLayoutId xmlns:r="http://schemas.openxmlformats.org/officeDocument/2006/relationships" id="2147483658" r:id="Ref07171064bc4940"/>
    <p:sldLayoutId xmlns:r="http://schemas.openxmlformats.org/officeDocument/2006/relationships" id="2147483659" r:id="R0699618151734846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0a06d3c6870c4518" /><Relationship Type="http://schemas.openxmlformats.org/officeDocument/2006/relationships/image" Target="/ppt/media/image.png" Id="Rd78b6970769b452b" /><Relationship Type="http://schemas.openxmlformats.org/officeDocument/2006/relationships/image" Target="/ppt/media/image.jpeg" Id="Rff3da952e8844ad9" /><Relationship Type="http://schemas.openxmlformats.org/officeDocument/2006/relationships/notesSlide" Target="/ppt/notesSlides/notesSlide1.xml" Id="Rf30b941ccb0045f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892d6033f9d4480" /><Relationship Type="http://schemas.openxmlformats.org/officeDocument/2006/relationships/image" Target="/ppt/media/image.png" Id="R0cbca8fe8e15423e" /><Relationship Type="http://schemas.openxmlformats.org/officeDocument/2006/relationships/image" Target="/ppt/media/image2.jpeg" Id="R9cb86d10b5884366" /><Relationship Type="http://schemas.openxmlformats.org/officeDocument/2006/relationships/image" Target="/ppt/media/image3.jpeg" Id="R73a395173d8c4210" /><Relationship Type="http://schemas.openxmlformats.org/officeDocument/2006/relationships/image" Target="/ppt/media/image4.jpeg" Id="Rd6c4fb5181bb495e" /><Relationship Type="http://schemas.openxmlformats.org/officeDocument/2006/relationships/image" Target="/ppt/media/image5.jpeg" Id="R9b527c12fc25488f" /><Relationship Type="http://schemas.openxmlformats.org/officeDocument/2006/relationships/image" Target="/ppt/media/image6.jpeg" Id="Rb63d14896b8c4928" /><Relationship Type="http://schemas.openxmlformats.org/officeDocument/2006/relationships/image" Target="/ppt/media/image7.jpeg" Id="Re5fd0c45e2e34de2" /><Relationship Type="http://schemas.openxmlformats.org/officeDocument/2006/relationships/notesSlide" Target="/ppt/notesSlides/notesSlide2.xml" Id="R0b4f8ba1efbc437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9788e386bf4a48ad" /><Relationship Type="http://schemas.openxmlformats.org/officeDocument/2006/relationships/image" Target="/ppt/media/image.png" Id="Rd3faaaef3c334c7c" /><Relationship Type="http://schemas.openxmlformats.org/officeDocument/2006/relationships/image" Target="/ppt/media/image8.jpeg" Id="Rd003e9a807a04a4c" /><Relationship Type="http://schemas.openxmlformats.org/officeDocument/2006/relationships/image" Target="/ppt/media/image9.jpeg" Id="R7d5f1339e04c4483" /><Relationship Type="http://schemas.openxmlformats.org/officeDocument/2006/relationships/image" Target="/ppt/media/image10.jpeg" Id="Rb139d539f78e4b9f" /><Relationship Type="http://schemas.openxmlformats.org/officeDocument/2006/relationships/notesSlide" Target="/ppt/notesSlides/notesSlide3.xml" Id="R40565f7e779f48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56fdc46305854ecd" /><Relationship Type="http://schemas.openxmlformats.org/officeDocument/2006/relationships/image" Target="/ppt/media/image.png" Id="R8bc32629c82341de" /><Relationship Type="http://schemas.openxmlformats.org/officeDocument/2006/relationships/image" Target="/ppt/media/image11.jpeg" Id="Rb48ff937219245f2" /><Relationship Type="http://schemas.openxmlformats.org/officeDocument/2006/relationships/image" Target="/ppt/media/image12.jpeg" Id="R55e42095a0c04344" /><Relationship Type="http://schemas.openxmlformats.org/officeDocument/2006/relationships/image" Target="/ppt/media/image13.jpeg" Id="Rdad3930cbc4a452c" /><Relationship Type="http://schemas.openxmlformats.org/officeDocument/2006/relationships/notesSlide" Target="/ppt/notesSlides/notesSlide4.xml" Id="R133993aa3563470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6dc5e929caf949f4" /><Relationship Type="http://schemas.openxmlformats.org/officeDocument/2006/relationships/image" Target="/ppt/media/image.png" Id="R4cf20dfd6aba41a8" /><Relationship Type="http://schemas.openxmlformats.org/officeDocument/2006/relationships/image" Target="/ppt/media/image14.jpeg" Id="Rf1619dfbb45642df" /><Relationship Type="http://schemas.openxmlformats.org/officeDocument/2006/relationships/image" Target="/ppt/media/image15.jpeg" Id="R5e8aa667aa9a4e7e" /><Relationship Type="http://schemas.openxmlformats.org/officeDocument/2006/relationships/image" Target="/ppt/media/image16.jpeg" Id="Rb00bf79eebbe438e" /><Relationship Type="http://schemas.openxmlformats.org/officeDocument/2006/relationships/image" Target="/ppt/media/image17.jpeg" Id="Rb9051bad252f4456" /><Relationship Type="http://schemas.openxmlformats.org/officeDocument/2006/relationships/image" Target="/ppt/media/image18.jpeg" Id="R718fce60251648bc" /><Relationship Type="http://schemas.openxmlformats.org/officeDocument/2006/relationships/notesSlide" Target="/ppt/notesSlides/notesSlide5.xml" Id="Rebc9f5419b8840f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1c2d9752a3cf4fb6" /><Relationship Type="http://schemas.openxmlformats.org/officeDocument/2006/relationships/image" Target="/ppt/media/image.png" Id="R872e7bf1baca439b" /><Relationship Type="http://schemas.openxmlformats.org/officeDocument/2006/relationships/image" Target="/ppt/media/image2.png" Id="R39d57da058a04da8" /><Relationship Type="http://schemas.openxmlformats.org/officeDocument/2006/relationships/notesSlide" Target="/ppt/notesSlides/notesSlide6.xml" Id="Rd97245c92fdd465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8b6970769b452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69463" y="164592"/>
            <a:ext cx="2423160" cy="141732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3C89D681-1078-4CCE-B4BD-B8B7CBBAB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965960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4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BIENVENIDO A ESCALE ROMANTIQUE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290244A4-2916-43AC-888E-B8C6CA371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78608"/>
            <a:ext cx="5733288" cy="4114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6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Guía de llegada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151B37D5-C18B-4216-BA19-52795AD5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3246120"/>
            <a:ext cx="5367528" cy="5943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400" b="1">
                <a:solidFill>
                  <a:srgbClr val="FFFFFF"/>
                </a:solidFill>
              </a:defRPr>
            </a:pPr>
            <a:r>
              <a:t>8 Allée Publius Rufrenus • Strasbourg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510AD70A-90E1-4340-A35C-E18F05AE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088" y="4315968"/>
            <a:ext cx="6153912" cy="3712463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B0D55880-B30C-4439-BBB9-645B3B26F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8394192"/>
            <a:ext cx="6007608" cy="777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Esta guía le acompaña paso a paso hasta el alojamiento, la caja de llaves y su plaza de aparcamiento.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418B9E73-98BF-4BEB-90DD-524481126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9189720"/>
            <a:ext cx="600760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Le deseamos una llegada agradable y una maravillosa estancia en Estrasburgo.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CF419B6D-7429-496B-B363-DEDE59F4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Guía de llegada • 1</a:t>
            </a:r>
          </a:p>
        </p:txBody>
      </p:sp>
      <p:pic>
        <p:nvPicPr>
          <p:cNvPr id="21" name="Imag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3da952e8844ad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1843" y="4343399"/>
            <a:ext cx="6098400" cy="3657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7754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2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bca8fe8e15423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C09D9CAE-BDA0-4F35-A98C-E0354E9C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BE665AA3-E62D-47E8-B216-B89AFA07A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LLEGAR A ALLÉE PUBLIUS RUFRENUS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1A6CE0B-F4BA-4CE1-A868-9085B448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84124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Desde Route des Romains, justo después del punto de carga eléctrica, gire a la derecha por rue Caius Caprius. Continúe hasta el final y gire a la izquierda hacia Allée Publius Rufrenus.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7891E468-B179-495B-8766-8A4A03A4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761488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CBD806C7-A6F5-4413-890C-66E8A8D18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761488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82509191-A0E9-45F7-9C8E-C86D01D3B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4974336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9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b86d10b588436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4439412"/>
            <a:ext cx="2020824" cy="3090672"/>
          </a:xfrm>
          <a:prstGeom xmlns:a="http://schemas.openxmlformats.org/drawingml/2006/main" prst="rect">
            <a:avLst/>
          </a:prstGeom>
        </p:spPr>
      </p:pic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3075F00E-F0AA-4CA3-A9AA-0B12FE085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6720840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Gire por rue Caius Caprius</a:t>
            </a:r>
            <a:endParaRPr/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0380140D-0DB8-4943-962B-9C3A49822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4974336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a395173d8c421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357117" y="4439410"/>
            <a:ext cx="2020823" cy="3090673"/>
          </a:xfrm>
          <a:prstGeom xmlns:a="http://schemas.openxmlformats.org/drawingml/2006/main" prst="rect">
            <a:avLst/>
          </a:prstGeom>
        </p:spPr>
      </p:pic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F23D101E-4138-4DC7-9527-DB1803E0E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6720840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Continúe hasta el final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FC31C524-8FB2-407E-B103-E27B2C725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7187183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c4fb5181bb495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2226563"/>
            <a:ext cx="2020824" cy="3090673"/>
          </a:xfrm>
          <a:prstGeom xmlns:a="http://schemas.openxmlformats.org/drawingml/2006/main" prst="rect">
            <a:avLst/>
          </a:prstGeom>
        </p:spPr>
      </p:pic>
      <p:sp>
        <p:nvSpPr>
          <p:cNvPr id="21" name="Rounded Rectangle 20">
            <a:extLst xmlns:a="http://schemas.openxmlformats.org/drawingml/2006/main">
              <a:ext uri="{FF2B5EF4-FFF2-40B4-BE49-F238E27FC236}">
                <a16:creationId xmlns:a16="http://schemas.microsoft.com/office/drawing/2014/main" id="{14EB67A9-2B59-4C02-8711-6474B93FC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7187183"/>
            <a:ext cx="3145536" cy="2048256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7" name="Picture 2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527c12fc25488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357115" y="2226564"/>
            <a:ext cx="2020824" cy="3090672"/>
          </a:xfrm>
          <a:prstGeom xmlns:a="http://schemas.openxmlformats.org/drawingml/2006/main" prst="rect">
            <a:avLst/>
          </a:prstGeom>
        </p:spPr>
      </p:pic>
      <p:sp>
        <p:nvSpPr>
          <p:cNvPr id="24" name="TextBox 23">
            <a:extLst xmlns:a="http://schemas.openxmlformats.org/drawingml/2006/main">
              <a:ext uri="{FF2B5EF4-FFF2-40B4-BE49-F238E27FC236}">
                <a16:creationId xmlns:a16="http://schemas.microsoft.com/office/drawing/2014/main" id="{2990C304-6296-4E3A-9049-65DD4E3F6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Guía de llegada • 2</a:t>
            </a:r>
          </a:p>
        </p:txBody>
      </p:sp>
      <p:pic>
        <p:nvPicPr>
          <p:cNvPr id="49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3d14896b8c492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101854" y="6652260"/>
            <a:ext cx="2020825" cy="3090672"/>
          </a:xfrm>
          <a:prstGeom xmlns:a="http://schemas.openxmlformats.org/drawingml/2006/main" prst="rect">
            <a:avLst/>
          </a:prstGeom>
        </p:spPr>
      </p:pic>
      <p:pic>
        <p:nvPicPr>
          <p:cNvPr id="50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5fd0c45e2e34de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191" y="7187182"/>
            <a:ext cx="3090672" cy="2020826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418742F3-1E93-498D-9B73-5C5D6C248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893368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Gire a la izquierda</a:t>
            </a:r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8675BF94-EB95-45B3-9975-634E62E2A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4507992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Route des Romains, después del punto de carga</a:t>
            </a:r>
            <a:endParaRPr/>
          </a:p>
        </p:txBody>
      </p:sp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BAB24976-C973-4855-86F4-338B19A59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4507992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Gire por rue Caius Caprius</a:t>
            </a:r>
            <a:endParaRPr/>
          </a:p>
        </p:txBody>
      </p:sp>
      <p:sp>
        <p:nvSpPr>
          <p:cNvPr id="23" name="Rectangle 22">
            <a:extLst xmlns:a="http://schemas.openxmlformats.org/drawingml/2006/main">
              <a:ext uri="{FF2B5EF4-FFF2-40B4-BE49-F238E27FC236}">
                <a16:creationId xmlns:a16="http://schemas.microsoft.com/office/drawing/2014/main" id="{AB403526-B5E6-4835-840F-C62B6B418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893368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Allée Publius Rufrenus</a:t>
            </a:r>
          </a:p>
        </p:txBody>
      </p:sp>
    </p:spTree>
    <p:extLst>
      <p:ext uri="{BB962C8B-B14F-4D97-AF65-F5344CB8AC3E}">
        <p14:creationId xmlns:p14="http://schemas.microsoft.com/office/powerpoint/2010/main" val="14754218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4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faaaef3c334c7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D42AE03E-F99C-4DFB-A2E9-0D8C096D0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EDC3F849-D240-4ACE-83BF-9D09544D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LLEGADA AL N.º 8 Y ACCESO AL JARDÍN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646D2888-A6EB-4F9D-9170-B8AF6E1BE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7132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Al final de la vía llegará al 8 Allée Publius Rufrenus. Frente al edificio, tome enseguida el paso de la derecha para acceder al jardín.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9F4BF94D-E2F9-4C09-BCFD-66264410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642616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E996B215-FC32-45B5-80F5-39CB58602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642616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C0B6389F-FC8A-4FD7-9264-890BE16C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08276" y="5664708"/>
            <a:ext cx="3145536" cy="281635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1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03e9a807a04a4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6928" y="2642616"/>
            <a:ext cx="3090672" cy="2788920"/>
          </a:xfrm>
          <a:prstGeom xmlns:a="http://schemas.openxmlformats.org/drawingml/2006/main" prst="rect">
            <a:avLst/>
          </a:prstGeom>
        </p:spPr>
      </p:pic>
      <p:sp>
        <p:nvSpPr>
          <p:cNvPr id="18" name="TextBox 17">
            <a:extLst xmlns:a="http://schemas.openxmlformats.org/drawingml/2006/main">
              <a:ext uri="{FF2B5EF4-FFF2-40B4-BE49-F238E27FC236}">
                <a16:creationId xmlns:a16="http://schemas.microsoft.com/office/drawing/2014/main" id="{5BFB7344-C445-42AD-B97C-944E06FDA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034272"/>
            <a:ext cx="619048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0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Referencia útil: permanezca del lado del jardín y siga hacia la puerta y la caseta.</a:t>
            </a:r>
          </a:p>
        </p:txBody>
      </p:sp>
      <p:sp>
        <p:nvSpPr>
          <p:cNvPr id="19" name="TextBox 18">
            <a:extLst xmlns:a="http://schemas.openxmlformats.org/drawingml/2006/main">
              <a:ext uri="{FF2B5EF4-FFF2-40B4-BE49-F238E27FC236}">
                <a16:creationId xmlns:a16="http://schemas.microsoft.com/office/drawing/2014/main" id="{6B0528B9-420E-4990-B49C-A052E4A70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Guía de llegada • 3</a:t>
            </a:r>
          </a:p>
        </p:txBody>
      </p:sp>
      <p:pic>
        <p:nvPicPr>
          <p:cNvPr id="34" name="Picture 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5f1339e04c448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22191" y="2642615"/>
            <a:ext cx="3090672" cy="2788921"/>
          </a:xfrm>
          <a:prstGeom xmlns:a="http://schemas.openxmlformats.org/drawingml/2006/main" prst="rect">
            <a:avLst/>
          </a:prstGeom>
        </p:spPr>
      </p:pic>
      <p:pic>
        <p:nvPicPr>
          <p:cNvPr id="35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39d539f78e4b9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235708" y="5678423"/>
            <a:ext cx="3090672" cy="2788921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323C9805-DE1E-4616-A996-31C668C64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515721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Paso a la derecha</a:t>
            </a:r>
            <a:endParaRPr/>
          </a:p>
        </p:txBody>
      </p:sp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032ACAF1-4745-467F-94DD-82AC76B5F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15721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Ha llegado al n.º 8, frente al edificio</a:t>
            </a: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559D482-E86A-4B95-A2D8-03C862723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708" y="8174736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Primer jardín delante, a su izquierda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47712992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1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c32629c82341de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ADF43DB4-378C-4CC5-A82E-FBA945EFF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97280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1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RECOGER LA LLAVE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C333C1FD-C738-4823-B833-73AA8AD0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19072"/>
            <a:ext cx="6428232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En el acceso al jardín, pase por la puerta de la izquierda. Después encontrará la caseta con la caja de llaves. La llave está dentro; recibirá el código por mensaje.</a:t>
            </a:r>
          </a:p>
        </p:txBody>
      </p:sp>
      <p:sp>
        <p:nvSpPr>
          <p:cNvPr id="5" name="Rounded Rectangle 4">
            <a:extLst xmlns:a="http://schemas.openxmlformats.org/drawingml/2006/main">
              <a:ext uri="{FF2B5EF4-FFF2-40B4-BE49-F238E27FC236}">
                <a16:creationId xmlns:a16="http://schemas.microsoft.com/office/drawing/2014/main" id="{A6B83EAF-5694-4AE2-AE0E-AAB58275D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7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5" name="Picture 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8ff937219245f2"/>
          <a:srcRect xmlns:a="http://schemas.openxmlformats.org/drawingml/2006/main" l="0" t="12248" r="0" b="144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164975" y="3264791"/>
            <a:ext cx="2880360" cy="2111501"/>
          </a:xfrm>
          <a:prstGeom xmlns:a="http://schemas.openxmlformats.org/drawingml/2006/main" prst="rect">
            <a:avLst/>
          </a:prstGeom>
        </p:spPr>
      </p:pic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B98FAA44-6448-4243-BB1E-907AA97F3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Puerta</a:t>
            </a:r>
          </a:p>
        </p:txBody>
      </p:sp>
      <p:sp>
        <p:nvSpPr>
          <p:cNvPr id="8" name="Rounded Rectangle 7">
            <a:extLst xmlns:a="http://schemas.openxmlformats.org/drawingml/2006/main">
              <a:ext uri="{FF2B5EF4-FFF2-40B4-BE49-F238E27FC236}">
                <a16:creationId xmlns:a16="http://schemas.microsoft.com/office/drawing/2014/main" id="{128EE8F1-76CC-46C2-9798-4F80F79B5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8920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351CE7A9-F0D0-425B-AAA1-283CBB4B2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65192" y="2852928"/>
            <a:ext cx="2048256" cy="293522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29" name="Picture 1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e42095a0c0434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992624" y="2880360"/>
            <a:ext cx="1993392" cy="2880360"/>
          </a:xfrm>
          <a:prstGeom xmlns:a="http://schemas.openxmlformats.org/drawingml/2006/main" prst="rect">
            <a:avLst/>
          </a:prstGeom>
        </p:spPr>
      </p:pic>
      <p:sp>
        <p:nvSpPr>
          <p:cNvPr id="13" name="Rectangle 12">
            <a:extLst xmlns:a="http://schemas.openxmlformats.org/drawingml/2006/main">
              <a:ext uri="{FF2B5EF4-FFF2-40B4-BE49-F238E27FC236}">
                <a16:creationId xmlns:a16="http://schemas.microsoft.com/office/drawing/2014/main" id="{4396B353-DE46-46C6-A666-AF080FAF8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2624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Caja de llaves</a:t>
            </a:r>
          </a:p>
        </p:txBody>
      </p:sp>
      <p:sp>
        <p:nvSpPr>
          <p:cNvPr id="14" name="Rounded Rectangle 13">
            <a:extLst xmlns:a="http://schemas.openxmlformats.org/drawingml/2006/main">
              <a:ext uri="{FF2B5EF4-FFF2-40B4-BE49-F238E27FC236}">
                <a16:creationId xmlns:a16="http://schemas.microsoft.com/office/drawing/2014/main" id="{C132A886-4F93-477B-BF06-F6FBEAE29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6419088"/>
            <a:ext cx="6062472" cy="1051560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200" b="1">
                <a:solidFill>
                  <a:srgbClr val="7B2F35"/>
                </a:solidFill>
              </a:defRPr>
            </a:pPr>
            <a:r>
              <a:t>El código de la caja de llaves se le enviará por mensaje antes de su llegada.</a:t>
            </a:r>
          </a:p>
        </p:txBody>
      </p:sp>
      <p:sp>
        <p:nvSpPr>
          <p:cNvPr id="15" name="TextBox 14">
            <a:extLst xmlns:a="http://schemas.openxmlformats.org/drawingml/2006/main">
              <a:ext uri="{FF2B5EF4-FFF2-40B4-BE49-F238E27FC236}">
                <a16:creationId xmlns:a16="http://schemas.microsoft.com/office/drawing/2014/main" id="{9556A847-E55A-4D76-9BEE-CF830CB9A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9808" y="7955279"/>
            <a:ext cx="6062472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Tras recoger la llave y la tarjeta, podrá acceder al aparcamiento subterráneo si viene en coche.</a:t>
            </a:r>
          </a:p>
        </p:txBody>
      </p:sp>
      <p:sp>
        <p:nvSpPr>
          <p:cNvPr id="16" name="TextBox 15">
            <a:extLst xmlns:a="http://schemas.openxmlformats.org/drawingml/2006/main">
              <a:ext uri="{FF2B5EF4-FFF2-40B4-BE49-F238E27FC236}">
                <a16:creationId xmlns:a16="http://schemas.microsoft.com/office/drawing/2014/main" id="{14D81D2E-BF70-4A44-BFFB-B729902D2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Guía de llegada • 4</a:t>
            </a:r>
          </a:p>
        </p:txBody>
      </p:sp>
      <p:pic>
        <p:nvPicPr>
          <p:cNvPr id="3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d3930cbc4a452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816352" y="2880360"/>
            <a:ext cx="1994400" cy="2880000"/>
          </a:xfrm>
          <a:prstGeom xmlns:a="http://schemas.openxmlformats.org/drawingml/2006/main" prst="rect">
            <a:avLst/>
          </a:prstGeom>
        </p:spPr>
      </p:pic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ABF8C36D-7177-4741-BB46-D91E09DA2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16352" y="5486400"/>
            <a:ext cx="199339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Caseta de jardín</a:t>
            </a:r>
          </a:p>
        </p:txBody>
      </p:sp>
    </p:spTree>
    <p:extLst>
      <p:ext uri="{BB962C8B-B14F-4D97-AF65-F5344CB8AC3E}">
        <p14:creationId xmlns:p14="http://schemas.microsoft.com/office/powerpoint/2010/main" val="152138487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9F6F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f20dfd6aba41a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072384" y="164592"/>
            <a:ext cx="1417320" cy="822960"/>
          </a:xfrm>
          <a:prstGeom xmlns:a="http://schemas.openxmlformats.org/drawingml/2006/main" prst="rect">
            <a:avLst/>
          </a:prstGeom>
        </p:spPr>
      </p:pic>
      <p:sp>
        <p:nvSpPr>
          <p:cNvPr id="3" name="Oval 2">
            <a:extLst xmlns:a="http://schemas.openxmlformats.org/drawingml/2006/main">
              <a:ext uri="{FF2B5EF4-FFF2-40B4-BE49-F238E27FC236}">
                <a16:creationId xmlns:a16="http://schemas.microsoft.com/office/drawing/2014/main" id="{47CB59E0-D6A7-4741-9AB7-D638CD87D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143000"/>
            <a:ext cx="438912" cy="43891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1321659-E947-40F1-B25B-7913B4B08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078992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9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ACCESO AL APARCAMIENTO SUBTERRÁNEO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BB77D880-FCEC-4640-97CF-C9701ABD3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1755648"/>
            <a:ext cx="6428232" cy="8686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08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Con la tarjeta, diríjase a la primera entrada del aparcamiento a la izquierda en Allée Publius Rufrenus. Baje la rampa y gire a la izquierda: su plaza es la primera a la derecha.</a:t>
            </a:r>
          </a:p>
        </p:txBody>
      </p:sp>
      <p:sp>
        <p:nvSpPr>
          <p:cNvPr id="6" name="Rounded Rectangle 5">
            <a:extLst xmlns:a="http://schemas.openxmlformats.org/drawingml/2006/main">
              <a:ext uri="{FF2B5EF4-FFF2-40B4-BE49-F238E27FC236}">
                <a16:creationId xmlns:a16="http://schemas.microsoft.com/office/drawing/2014/main" id="{EEEC3157-9165-44C4-83D2-11B338BA4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496" y="2761488"/>
            <a:ext cx="3145536" cy="25420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4" name="Picture 6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619dfbb45642df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66928" y="2788920"/>
            <a:ext cx="3090672" cy="2487168"/>
          </a:xfrm>
          <a:prstGeom xmlns:a="http://schemas.openxmlformats.org/drawingml/2006/main" prst="rect">
            <a:avLst/>
          </a:prstGeom>
        </p:spPr>
      </p:pic>
      <p:sp>
        <p:nvSpPr>
          <p:cNvPr id="8" name="Rectangle 7">
            <a:extLst xmlns:a="http://schemas.openxmlformats.org/drawingml/2006/main">
              <a:ext uri="{FF2B5EF4-FFF2-40B4-BE49-F238E27FC236}">
                <a16:creationId xmlns:a16="http://schemas.microsoft.com/office/drawing/2014/main" id="{DB5698A0-5A08-49C2-8E7F-9CA4E43F4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928" y="500176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Entrada del aparcamiento</a:t>
            </a:r>
          </a:p>
        </p:txBody>
      </p:sp>
      <p:sp>
        <p:nvSpPr>
          <p:cNvPr id="9" name="Rounded Rectangle 8">
            <a:extLst xmlns:a="http://schemas.openxmlformats.org/drawingml/2006/main">
              <a:ext uri="{FF2B5EF4-FFF2-40B4-BE49-F238E27FC236}">
                <a16:creationId xmlns:a16="http://schemas.microsoft.com/office/drawing/2014/main" id="{78028F20-D391-4684-8A1B-F60858DE9C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4759" y="2761488"/>
            <a:ext cx="3145536" cy="2542032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37" name="Picture 9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8aa667aa9a4e7e"/>
          <a:srcRect xmlns:a="http://schemas.openxmlformats.org/drawingml/2006/main" l="9763" t="0" r="976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123943" y="2487168"/>
            <a:ext cx="2487168" cy="3090672"/>
          </a:xfrm>
          <a:prstGeom xmlns:a="http://schemas.openxmlformats.org/drawingml/2006/main" prst="rect">
            <a:avLst/>
          </a:prstGeom>
        </p:spPr>
      </p:pic>
      <p:sp>
        <p:nvSpPr>
          <p:cNvPr id="11" name="Rectangle 10">
            <a:extLst xmlns:a="http://schemas.openxmlformats.org/drawingml/2006/main">
              <a:ext uri="{FF2B5EF4-FFF2-40B4-BE49-F238E27FC236}">
                <a16:creationId xmlns:a16="http://schemas.microsoft.com/office/drawing/2014/main" id="{E6101E3D-8462-4FB9-8647-C90D0FE04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2191" y="5001768"/>
            <a:ext cx="3090672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Use la tarjeta</a:t>
            </a:r>
          </a:p>
        </p:txBody>
      </p:sp>
      <p:sp>
        <p:nvSpPr>
          <p:cNvPr id="12" name="Rounded Rectangle 11">
            <a:extLst xmlns:a="http://schemas.openxmlformats.org/drawingml/2006/main">
              <a:ext uri="{FF2B5EF4-FFF2-40B4-BE49-F238E27FC236}">
                <a16:creationId xmlns:a16="http://schemas.microsoft.com/office/drawing/2014/main" id="{57B1EF9C-71A5-4AC9-B5C8-ADDEFA0BB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79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4" name="Rectangle 13">
            <a:extLst xmlns:a="http://schemas.openxmlformats.org/drawingml/2006/main">
              <a:ext uri="{FF2B5EF4-FFF2-40B4-BE49-F238E27FC236}">
                <a16:creationId xmlns:a16="http://schemas.microsoft.com/office/drawing/2014/main" id="{CB19BC26-FB2D-4674-98C9-03F5D9EE9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Baje la rampa</a:t>
            </a:r>
            <a:endParaRPr/>
          </a:p>
        </p:txBody>
      </p:sp>
      <p:sp>
        <p:nvSpPr>
          <p:cNvPr id="15" name="Rounded Rectangle 14">
            <a:extLst xmlns:a="http://schemas.openxmlformats.org/drawingml/2006/main">
              <a:ext uri="{FF2B5EF4-FFF2-40B4-BE49-F238E27FC236}">
                <a16:creationId xmlns:a16="http://schemas.microsoft.com/office/drawing/2014/main" id="{749B8534-B88B-4B46-A4E1-EA9EA454D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70048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2" name="Pictur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0bf79eebbe438e"/>
          <a:srcRect xmlns:a="http://schemas.openxmlformats.org/drawingml/2006/main" l="0" t="8181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2608326" y="5712714"/>
            <a:ext cx="2281428" cy="2103120"/>
          </a:xfrm>
          <a:prstGeom xmlns:a="http://schemas.openxmlformats.org/drawingml/2006/main" prst="rect">
            <a:avLst/>
          </a:prstGeom>
        </p:spPr>
      </p:pic>
      <p:sp>
        <p:nvSpPr>
          <p:cNvPr id="17" name="Rectangle 16">
            <a:extLst xmlns:a="http://schemas.openxmlformats.org/drawingml/2006/main">
              <a:ext uri="{FF2B5EF4-FFF2-40B4-BE49-F238E27FC236}">
                <a16:creationId xmlns:a16="http://schemas.microsoft.com/office/drawing/2014/main" id="{4C5A04A4-AD98-4736-97D0-02E247CEC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7480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Gire a la izquierda</a:t>
            </a:r>
          </a:p>
        </p:txBody>
      </p:sp>
      <p:sp>
        <p:nvSpPr>
          <p:cNvPr id="18" name="Rounded Rectangle 17">
            <a:extLst xmlns:a="http://schemas.openxmlformats.org/drawingml/2006/main">
              <a:ext uri="{FF2B5EF4-FFF2-40B4-BE49-F238E27FC236}">
                <a16:creationId xmlns:a16="http://schemas.microsoft.com/office/drawing/2014/main" id="{52437BD3-2109-44F8-BEBC-4D982359B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28616" y="5568696"/>
            <a:ext cx="2157984" cy="256946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pic>
        <p:nvPicPr>
          <p:cNvPr id="45" name="Picture 18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051bad252f4456"/>
          <a:srcRect xmlns:a="http://schemas.openxmlformats.org/drawingml/2006/main" l="0" t="7091" r="0" b="8182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381003" y="5681472"/>
            <a:ext cx="2218943" cy="2103119"/>
          </a:xfrm>
          <a:prstGeom xmlns:a="http://schemas.openxmlformats.org/drawingml/2006/main" prst="rect">
            <a:avLst/>
          </a:prstGeom>
        </p:spPr>
      </p:pic>
      <p:sp>
        <p:nvSpPr>
          <p:cNvPr id="20" name="Rectangle 19">
            <a:extLst xmlns:a="http://schemas.openxmlformats.org/drawingml/2006/main">
              <a:ext uri="{FF2B5EF4-FFF2-40B4-BE49-F238E27FC236}">
                <a16:creationId xmlns:a16="http://schemas.microsoft.com/office/drawing/2014/main" id="{63DA9C97-02B3-448F-9144-E9B041926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6048" y="7836408"/>
            <a:ext cx="2103120" cy="2743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B2F35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8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t>Primera plaza a la derecha</a:t>
            </a:r>
          </a:p>
        </p:txBody>
      </p:sp>
      <p:sp>
        <p:nvSpPr>
          <p:cNvPr id="21" name="TextBox 20">
            <a:extLst xmlns:a="http://schemas.openxmlformats.org/drawingml/2006/main">
              <a:ext uri="{FF2B5EF4-FFF2-40B4-BE49-F238E27FC236}">
                <a16:creationId xmlns:a16="http://schemas.microsoft.com/office/drawing/2014/main" id="{0B58D76D-8931-4BF3-B7AE-8320128FC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686800"/>
            <a:ext cx="6190488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2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¡Ya ha llegado! Solo queda disfrutar de su estancia en Escale Romantique.</a:t>
            </a:r>
          </a:p>
        </p:txBody>
      </p:sp>
      <p:sp>
        <p:nvSpPr>
          <p:cNvPr id="22" name="TextBox 21">
            <a:extLst xmlns:a="http://schemas.openxmlformats.org/drawingml/2006/main">
              <a:ext uri="{FF2B5EF4-FFF2-40B4-BE49-F238E27FC236}">
                <a16:creationId xmlns:a16="http://schemas.microsoft.com/office/drawing/2014/main" id="{ABBB0B5B-CCC5-43BC-844B-C791271C6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Guía de llegada • 5</a:t>
            </a:r>
          </a:p>
        </p:txBody>
      </p:sp>
      <p:pic>
        <p:nvPicPr>
          <p:cNvPr id="49" name="Picture 12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8fce60251648bc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rot="16200000">
            <a:off x="4863084" y="5716524"/>
            <a:ext cx="2289048" cy="210312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3293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Picture 1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2e7bf1baca439b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569463" y="164592"/>
            <a:ext cx="2423160" cy="1417320"/>
          </a:xfrm>
          <a:prstGeom xmlns:a="http://schemas.openxmlformats.org/drawingml/2006/main" prst="rect">
            <a:avLst/>
          </a:prstGeom>
        </p:spPr>
      </p:pic>
      <p:sp>
        <p:nvSpPr>
          <p:cNvPr id="3" name="TextBox 2">
            <a:extLst xmlns:a="http://schemas.openxmlformats.org/drawingml/2006/main">
              <a:ext uri="{FF2B5EF4-FFF2-40B4-BE49-F238E27FC236}">
                <a16:creationId xmlns:a16="http://schemas.microsoft.com/office/drawing/2014/main" id="{22D4E940-19B2-4DCA-A27C-3CF92E760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874519"/>
            <a:ext cx="6556248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2300" b="1">
                <a:solidFill>
                  <a:srgbClr val="7B2F35"/>
                </a:solidFill>
                <a:latin typeface="Aptos Display"/>
                <a:ea typeface="Aptos Display"/>
                <a:cs typeface="Aptos Display"/>
              </a:defRPr>
            </a:pPr>
            <a:r>
              <a:t>DISFRUTE SU ESTANCIA EN ESCALE ROMANTIQUE</a:t>
            </a: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F282463-6202-46F4-B9A2-F93B723B5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14600"/>
            <a:ext cx="5733288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4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Resumen de su llegada</a:t>
            </a:r>
          </a:p>
        </p:txBody>
      </p:sp>
      <p:sp>
        <p:nvSpPr>
          <p:cNvPr id="5" name="Oval 4">
            <a:extLst xmlns:a="http://schemas.openxmlformats.org/drawingml/2006/main">
              <a:ext uri="{FF2B5EF4-FFF2-40B4-BE49-F238E27FC236}">
                <a16:creationId xmlns:a16="http://schemas.microsoft.com/office/drawing/2014/main" id="{66923F5F-2585-4031-9D72-D227D07C7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46120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137E31C-DA5F-47FD-B95A-302670B52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3236976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Route des Romains → rue Caius Caprius → Allée Publius Rufrenus</a:t>
            </a:r>
          </a:p>
        </p:txBody>
      </p:sp>
      <p:sp>
        <p:nvSpPr>
          <p:cNvPr id="7" name="Oval 6">
            <a:extLst xmlns:a="http://schemas.openxmlformats.org/drawingml/2006/main">
              <a:ext uri="{FF2B5EF4-FFF2-40B4-BE49-F238E27FC236}">
                <a16:creationId xmlns:a16="http://schemas.microsoft.com/office/drawing/2014/main" id="{32CD3EE4-CDE5-4380-AEB9-50490E8D2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4325112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D953B85-8D17-4085-BD4A-E8F8EB87F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4315968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N.º 8 → paso derecha → puerta izquierda → caja de llaves</a:t>
            </a:r>
          </a:p>
        </p:txBody>
      </p:sp>
      <p:sp>
        <p:nvSpPr>
          <p:cNvPr id="9" name="Oval 8">
            <a:extLst xmlns:a="http://schemas.openxmlformats.org/drawingml/2006/main">
              <a:ext uri="{FF2B5EF4-FFF2-40B4-BE49-F238E27FC236}">
                <a16:creationId xmlns:a16="http://schemas.microsoft.com/office/drawing/2014/main" id="{55A38FF2-1113-4C2C-BC07-15108C557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5404103"/>
            <a:ext cx="475488" cy="475488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F992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  <a:defRPr sz="15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3D8184F9-9F5C-4F29-AE8D-E2912D24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17320" y="5394959"/>
            <a:ext cx="5257800" cy="5943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15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Con tarjeta → primera entrada izquierda → rampa → primera plaza derecha</a:t>
            </a:r>
          </a:p>
        </p:txBody>
      </p:sp>
      <p:sp>
        <p:nvSpPr>
          <p:cNvPr id="11" name="Rounded Rectangle 10">
            <a:extLst xmlns:a="http://schemas.openxmlformats.org/drawingml/2006/main">
              <a:ext uri="{FF2B5EF4-FFF2-40B4-BE49-F238E27FC236}">
                <a16:creationId xmlns:a16="http://schemas.microsoft.com/office/drawing/2014/main" id="{1B6A8271-E76B-4F1A-94E3-8A71A820C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4127" y="6784848"/>
            <a:ext cx="5513831" cy="2386584"/>
          </a:xfrm>
          <a:prstGeom xmlns:a="http://schemas.openxmlformats.org/drawingml/2006/main" prst="round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solidFill>
              <a:srgbClr val="E8DFD4"/>
            </a:solidFill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buNone/>
            </a:pPr>
            <a:endParaRPr/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976303C6-37C0-4ACA-8C6A-F273CDCD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91472"/>
            <a:ext cx="6190488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1100">
                <a:solidFill>
                  <a:srgbClr val="282C2F"/>
                </a:solidFill>
                <a:latin typeface="Aptos"/>
                <a:ea typeface="Aptos"/>
                <a:cs typeface="Aptos"/>
              </a:defRPr>
            </a:pPr>
            <a:r>
              <a:t>Escale Romantique • Su apartamento de ensueño en Estrasburgo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28BA3A62-3356-4F34-A06F-6F705CFC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0259568"/>
            <a:ext cx="6647688" cy="2209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>
            <a:sp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850">
                <a:solidFill>
                  <a:srgbClr val="7B2F35"/>
                </a:solidFill>
              </a:defRPr>
            </a:pPr>
            <a:r>
              <a:t>Escale Romantique • Guía de llegada • 6</a:t>
            </a:r>
          </a:p>
        </p:txBody>
      </p:sp>
      <p:pic>
        <p:nvPicPr>
          <p:cNvPr id="29" name="Image 15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d57da058a04da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1052242" y="6830027"/>
            <a:ext cx="5457600" cy="23328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92656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2026-09-02T22:30:23.6660000Z</dcterms:created>
  <dcterms:modified xsi:type="dcterms:W3CDTF">2026-09-02T22:30:23.6660000Z</dcterms:modified>
</coreProperties>
</file>