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1445" y="-2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tGPT Image 31 juil. 2025, 13_36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463" y="164592"/>
            <a:ext cx="2423160" cy="1417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1965960"/>
            <a:ext cx="655624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7B2F35"/>
                </a:solidFill>
                <a:latin typeface="Aptos Display"/>
              </a:defRPr>
            </a:pPr>
            <a:r>
              <a:t>BIENVENUE À ESCALE ROMANTIQUE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578608"/>
            <a:ext cx="573328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>
                <a:solidFill>
                  <a:srgbClr val="282C2F"/>
                </a:solidFill>
                <a:latin typeface="Aptos"/>
              </a:defRPr>
            </a:pPr>
            <a:r>
              <a:t>Votre guide d’arrivée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3246120"/>
            <a:ext cx="5367528" cy="594360"/>
          </a:xfrm>
          <a:prstGeom prst="round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8 Allée Publius Rufrenus • Strasbourg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4088" y="4315968"/>
            <a:ext cx="6153912" cy="3712463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8394192"/>
            <a:ext cx="6007608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>
                <a:solidFill>
                  <a:srgbClr val="282C2F"/>
                </a:solidFill>
                <a:latin typeface="Aptos"/>
              </a:defRPr>
            </a:pPr>
            <a:r>
              <a:t>Ce livret vous accompagne pas à pas jusqu’au logement, à la boîte à clés et à votre place de parking.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9189720"/>
            <a:ext cx="60076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282C2F"/>
                </a:solidFill>
                <a:latin typeface="Aptos"/>
              </a:defRPr>
            </a:pPr>
            <a:r>
              <a:t>Nous vous souhaitons une excellente arrivée et un très beau séjour à Strasbourg.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259568"/>
            <a:ext cx="664768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7B2F35"/>
                </a:solidFill>
              </a:defRPr>
            </a:pPr>
            <a:r>
              <a:t>Escale Romantique • Guide d’arrivée • 1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67EDA5E-91C3-B07F-38D9-EB84B3C3964E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1843" y="4343399"/>
            <a:ext cx="60984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tGPT Image 31 juil. 2025, 13_36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384" y="164592"/>
            <a:ext cx="1417320" cy="82296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02920" y="1143000"/>
            <a:ext cx="438912" cy="438912"/>
          </a:xfrm>
          <a:prstGeom prst="ellipse">
            <a:avLst/>
          </a:prstGeom>
          <a:solidFill>
            <a:srgbClr val="6F9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655624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7B2F35"/>
                </a:solidFill>
                <a:latin typeface="Aptos Display"/>
              </a:defRPr>
            </a:pPr>
            <a:r>
              <a:t>REJOINDRE L’ALLÉE PUBLIUS RUFRENUS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5648"/>
            <a:ext cx="6428232" cy="841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80">
                <a:solidFill>
                  <a:srgbClr val="282C2F"/>
                </a:solidFill>
                <a:latin typeface="Aptos"/>
              </a:defRPr>
            </a:pPr>
            <a:r>
              <a:t>Depuis la Route des Romains, juste après la borne de recharge pour voitures électriques, tournez à droite sur la rue Caius Caprius. Continuez jusqu’au bout, puis tournez à gauche : vous arrivez Allée Publius Rufrenus.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9496" y="2761488"/>
            <a:ext cx="3145536" cy="2048256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794759" y="2761488"/>
            <a:ext cx="3145536" cy="2048256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39496" y="4974336"/>
            <a:ext cx="3145536" cy="2048256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s1_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01854" y="4439412"/>
            <a:ext cx="2020824" cy="30906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66928" y="6720840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dirty="0" err="1"/>
              <a:t>Tourner</a:t>
            </a:r>
            <a:r>
              <a:rPr dirty="0"/>
              <a:t> rue Caius </a:t>
            </a:r>
            <a:r>
              <a:rPr dirty="0" err="1"/>
              <a:t>Caprius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3794759" y="4974336"/>
            <a:ext cx="3145536" cy="2048256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s1_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357117" y="4439410"/>
            <a:ext cx="2020823" cy="309067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822191" y="6720840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Continuer jusqu’au fond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9496" y="7187183"/>
            <a:ext cx="3145536" cy="2048256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s1_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101854" y="2226563"/>
            <a:ext cx="2020824" cy="3090673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3794759" y="7187183"/>
            <a:ext cx="3145536" cy="2048256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s1_0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357115" y="2226564"/>
            <a:ext cx="2020824" cy="309067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200" y="10259568"/>
            <a:ext cx="664768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7B2F35"/>
                </a:solidFill>
              </a:defRPr>
            </a:pPr>
            <a:r>
              <a:t>Escale Romantique • Guide d’arrivée • 2</a:t>
            </a:r>
          </a:p>
        </p:txBody>
      </p:sp>
      <p:pic>
        <p:nvPicPr>
          <p:cNvPr id="10" name="Picture 9" descr="s1_0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101854" y="6652260"/>
            <a:ext cx="2020825" cy="3090672"/>
          </a:xfrm>
          <a:prstGeom prst="rect">
            <a:avLst/>
          </a:prstGeom>
        </p:spPr>
      </p:pic>
      <p:pic>
        <p:nvPicPr>
          <p:cNvPr id="7" name="Picture 6" descr="s1_0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2191" y="7187182"/>
            <a:ext cx="3090672" cy="202082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566928" y="8933688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Tourner à gauche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4507992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dirty="0"/>
              <a:t>Route des Romains</a:t>
            </a:r>
            <a:r>
              <a:rPr lang="fr-FR" dirty="0"/>
              <a:t>, après la borne de recharge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3822191" y="4507992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lang="fr-FR" dirty="0"/>
              <a:t>Tourner rue Caius </a:t>
            </a:r>
            <a:r>
              <a:rPr lang="fr-FR" dirty="0" err="1"/>
              <a:t>Caprius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3822191" y="8933688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Allée Publius Rufrenus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tGPT Image 31 juil. 2025, 13_36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384" y="164592"/>
            <a:ext cx="1417320" cy="82296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02920" y="1143000"/>
            <a:ext cx="438912" cy="438912"/>
          </a:xfrm>
          <a:prstGeom prst="ellipse">
            <a:avLst/>
          </a:prstGeom>
          <a:solidFill>
            <a:srgbClr val="6F9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655624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7B2F35"/>
                </a:solidFill>
                <a:latin typeface="Aptos Display"/>
              </a:defRPr>
            </a:pPr>
            <a:r>
              <a:t>ARRIVÉE AU N° 8 ET ACCÈS AU JARDIN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5648"/>
            <a:ext cx="6428232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80">
                <a:solidFill>
                  <a:srgbClr val="282C2F"/>
                </a:solidFill>
                <a:latin typeface="Aptos"/>
              </a:defRPr>
            </a:pPr>
            <a:r>
              <a:t>Au bout de l’allée, vous arrivez au 8 Allée Publius Rufrenus. Lorsque vous êtes face à l’immeuble, prenez immédiatement le passage situé sur votre droite pour rejoindre le jardin.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9496" y="2642616"/>
            <a:ext cx="3145536" cy="2816352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794759" y="2642616"/>
            <a:ext cx="3145536" cy="2816352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208276" y="5664708"/>
            <a:ext cx="3145536" cy="2816352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s2_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2642616"/>
            <a:ext cx="3090672" cy="27889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5800" y="9034272"/>
            <a:ext cx="619048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50">
                <a:solidFill>
                  <a:srgbClr val="282C2F"/>
                </a:solidFill>
                <a:latin typeface="Aptos"/>
              </a:defRPr>
            </a:pPr>
            <a:r>
              <a:t>Repère utile : restez bien du côté jardin pour poursuivre vers le portillon et l’abri de jardin.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10259568"/>
            <a:ext cx="664768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7B2F35"/>
                </a:solidFill>
              </a:defRPr>
            </a:pPr>
            <a:r>
              <a:t>Escale Romantique • Guide d’arrivée • 3</a:t>
            </a:r>
          </a:p>
        </p:txBody>
      </p:sp>
      <p:pic>
        <p:nvPicPr>
          <p:cNvPr id="21" name="Picture 8" descr="s2_06.jpg">
            <a:extLst>
              <a:ext uri="{FF2B5EF4-FFF2-40B4-BE49-F238E27FC236}">
                <a16:creationId xmlns:a16="http://schemas.microsoft.com/office/drawing/2014/main" id="{E5B1E056-E2A8-9624-7FAE-DA865B72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191" y="2642615"/>
            <a:ext cx="3090672" cy="2788921"/>
          </a:xfrm>
          <a:prstGeom prst="rect">
            <a:avLst/>
          </a:prstGeom>
        </p:spPr>
      </p:pic>
      <p:pic>
        <p:nvPicPr>
          <p:cNvPr id="10" name="Picture 9" descr="s2_0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708" y="5678423"/>
            <a:ext cx="3090672" cy="278892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22191" y="5157216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lang="fr-FR" dirty="0"/>
              <a:t>Passage sur la droite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566928" y="5157216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dirty="0"/>
              <a:t>Vous </a:t>
            </a:r>
            <a:r>
              <a:rPr dirty="0" err="1"/>
              <a:t>êtes</a:t>
            </a:r>
            <a:r>
              <a:rPr dirty="0"/>
              <a:t> </a:t>
            </a:r>
            <a:r>
              <a:rPr dirty="0" err="1"/>
              <a:t>arrivé</a:t>
            </a:r>
            <a:r>
              <a:rPr dirty="0"/>
              <a:t> au n° 8</a:t>
            </a:r>
            <a:r>
              <a:rPr lang="fr-FR" dirty="0"/>
              <a:t>, Face à l’immeuble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2235708" y="8174736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Jardin en face de vous sur la gauche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tGPT Image 31 juil. 2025, 13_36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384" y="164592"/>
            <a:ext cx="1417320" cy="822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1097280"/>
            <a:ext cx="655624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7B2F35"/>
                </a:solidFill>
                <a:latin typeface="Aptos Display"/>
              </a:defRPr>
            </a:pPr>
            <a:r>
              <a:t>RÉCUPÉRER LA CLÉ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719072"/>
            <a:ext cx="642823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80">
                <a:solidFill>
                  <a:srgbClr val="282C2F"/>
                </a:solidFill>
                <a:latin typeface="Aptos"/>
              </a:defRPr>
            </a:pPr>
            <a:r>
              <a:t>Une fois dans l’accès jardin, prenez le portillon situé sur votre gauche. Après ce portillon, vous trouverez l’abri de jardin avec la boîte à clés. La clé se trouve à l’intérieur ; le code vous sera transmis par message.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2852928"/>
            <a:ext cx="2048256" cy="2935224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2_05.jpg"/>
          <p:cNvPicPr>
            <a:picLocks noChangeAspect="1"/>
          </p:cNvPicPr>
          <p:nvPr/>
        </p:nvPicPr>
        <p:blipFill>
          <a:blip r:embed="rId3"/>
          <a:srcRect t="12248" b="14444"/>
          <a:stretch>
            <a:fillRect/>
          </a:stretch>
        </p:blipFill>
        <p:spPr>
          <a:xfrm rot="16200000">
            <a:off x="164975" y="3264791"/>
            <a:ext cx="2880360" cy="21115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0080" y="5486400"/>
            <a:ext cx="199339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Portillon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88920" y="2852928"/>
            <a:ext cx="2048256" cy="2935224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965192" y="2852928"/>
            <a:ext cx="2048256" cy="2935224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s2_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624" y="2880360"/>
            <a:ext cx="1993392" cy="288036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992624" y="5486400"/>
            <a:ext cx="199339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Boîte à clés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6419088"/>
            <a:ext cx="6062472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7B2F35"/>
                </a:solidFill>
              </a:defRPr>
            </a:pPr>
            <a:r>
              <a:t>Le code de la boîte à clés vous est envoyé directement par message avant votre arrivée.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7955279"/>
            <a:ext cx="606247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282C2F"/>
                </a:solidFill>
                <a:latin typeface="Aptos"/>
              </a:defRPr>
            </a:pPr>
            <a:r>
              <a:t>Après avoir récupéré la clé et le badge, vous pouvez rejoindre le parking souterrain si vous venez en voiture.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10259568"/>
            <a:ext cx="664768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7B2F35"/>
                </a:solidFill>
              </a:defRPr>
            </a:pPr>
            <a:r>
              <a:t>Escale Romantique • Guide d’arrivée • 4</a:t>
            </a:r>
          </a:p>
        </p:txBody>
      </p:sp>
      <p:pic>
        <p:nvPicPr>
          <p:cNvPr id="18" name="Picture 6" descr="s2_01.jpg">
            <a:extLst>
              <a:ext uri="{FF2B5EF4-FFF2-40B4-BE49-F238E27FC236}">
                <a16:creationId xmlns:a16="http://schemas.microsoft.com/office/drawing/2014/main" id="{8EDDF4C3-FAEB-60B2-3586-AF52D7A5D7F9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816352" y="2880360"/>
            <a:ext cx="1994400" cy="2880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16352" y="5486400"/>
            <a:ext cx="199339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Abri de jardin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tGPT Image 31 juil. 2025, 13_36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384" y="164592"/>
            <a:ext cx="1417320" cy="82296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02920" y="1143000"/>
            <a:ext cx="438912" cy="438912"/>
          </a:xfrm>
          <a:prstGeom prst="ellipse">
            <a:avLst/>
          </a:prstGeom>
          <a:solidFill>
            <a:srgbClr val="6F9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655624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7B2F35"/>
                </a:solidFill>
                <a:latin typeface="Aptos Display"/>
              </a:defRPr>
            </a:pPr>
            <a:r>
              <a:t>ACCÉDER AU PARKING SOUTERRAIN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5648"/>
            <a:ext cx="642823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80">
                <a:solidFill>
                  <a:srgbClr val="282C2F"/>
                </a:solidFill>
                <a:latin typeface="Aptos"/>
              </a:defRPr>
            </a:pPr>
            <a:r>
              <a:t>Après avoir récupéré le badge, rendez-vous au premier accès parking situé sur votre gauche dans l’Allée Publius Rufrenus. Descendez la pente, tournez à gauche : votre place de parking est la toute première sur votre droite.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9496" y="2761488"/>
            <a:ext cx="3145536" cy="2542032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s3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2788920"/>
            <a:ext cx="3090672" cy="24871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6928" y="5001768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Accès au parking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94759" y="2761488"/>
            <a:ext cx="3145536" cy="2542032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s3_02.jpg"/>
          <p:cNvPicPr>
            <a:picLocks noChangeAspect="1"/>
          </p:cNvPicPr>
          <p:nvPr/>
        </p:nvPicPr>
        <p:blipFill>
          <a:blip r:embed="rId4"/>
          <a:srcRect l="9763" r="9763"/>
          <a:stretch>
            <a:fillRect/>
          </a:stretch>
        </p:blipFill>
        <p:spPr>
          <a:xfrm rot="16200000">
            <a:off x="4123943" y="2487168"/>
            <a:ext cx="2487168" cy="30906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22191" y="5001768"/>
            <a:ext cx="3090672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Utiliser le badge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79" y="5568696"/>
            <a:ext cx="2157984" cy="2569464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8912" y="7836408"/>
            <a:ext cx="2103120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dirty="0" err="1"/>
              <a:t>Descendre</a:t>
            </a:r>
            <a:r>
              <a:rPr dirty="0"/>
              <a:t> la </a:t>
            </a:r>
            <a:r>
              <a:rPr dirty="0" err="1"/>
              <a:t>rampe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2670048" y="5568696"/>
            <a:ext cx="2157984" cy="2569464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s3_04.jpg"/>
          <p:cNvPicPr>
            <a:picLocks noChangeAspect="1"/>
          </p:cNvPicPr>
          <p:nvPr/>
        </p:nvPicPr>
        <p:blipFill>
          <a:blip r:embed="rId5"/>
          <a:srcRect t="8181"/>
          <a:stretch>
            <a:fillRect/>
          </a:stretch>
        </p:blipFill>
        <p:spPr>
          <a:xfrm rot="16200000">
            <a:off x="2608326" y="5712714"/>
            <a:ext cx="2281428" cy="210312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697480" y="7836408"/>
            <a:ext cx="2103120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Tourner à gauche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28616" y="5568696"/>
            <a:ext cx="2157984" cy="2569464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s3_05.jpg"/>
          <p:cNvPicPr>
            <a:picLocks noChangeAspect="1"/>
          </p:cNvPicPr>
          <p:nvPr/>
        </p:nvPicPr>
        <p:blipFill>
          <a:blip r:embed="rId6"/>
          <a:srcRect t="7091" b="8182"/>
          <a:stretch>
            <a:fillRect/>
          </a:stretch>
        </p:blipFill>
        <p:spPr>
          <a:xfrm rot="16200000">
            <a:off x="381003" y="5681472"/>
            <a:ext cx="2218943" cy="210311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956048" y="7836408"/>
            <a:ext cx="2103120" cy="274320"/>
          </a:xfrm>
          <a:prstGeom prst="rect">
            <a:avLst/>
          </a:prstGeom>
          <a:solidFill>
            <a:srgbClr val="7B2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1re place à droite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8686800"/>
            <a:ext cx="619048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>
                <a:solidFill>
                  <a:srgbClr val="282C2F"/>
                </a:solidFill>
                <a:latin typeface="Aptos"/>
              </a:defRPr>
            </a:pPr>
            <a:r>
              <a:t>Vous êtes arrivé ! Il ne vous reste plus qu’à profiter de votre séjour à Escale Romantique.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10259568"/>
            <a:ext cx="664768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7B2F35"/>
                </a:solidFill>
              </a:defRPr>
            </a:pPr>
            <a:r>
              <a:t>Escale Romantique • Guide d’arrivée • 5</a:t>
            </a:r>
          </a:p>
        </p:txBody>
      </p:sp>
      <p:pic>
        <p:nvPicPr>
          <p:cNvPr id="13" name="Picture 12" descr="s3_0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4863084" y="5716524"/>
            <a:ext cx="2289048" cy="21031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tGPT Image 31 juil. 2025, 13_36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9463" y="164592"/>
            <a:ext cx="2423160" cy="1417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1874519"/>
            <a:ext cx="6556248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7B2F35"/>
                </a:solidFill>
                <a:latin typeface="Aptos Display"/>
              </a:defRPr>
            </a:pPr>
            <a:r>
              <a:t>BON SÉJOUR À ESCALE ROMANTIQUE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514600"/>
            <a:ext cx="573328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>
                <a:solidFill>
                  <a:srgbClr val="282C2F"/>
                </a:solidFill>
                <a:latin typeface="Aptos"/>
              </a:defRPr>
            </a:pPr>
            <a:r>
              <a:t>Récapitulatif de votre arrivée</a:t>
            </a:r>
          </a:p>
        </p:txBody>
      </p:sp>
      <p:sp>
        <p:nvSpPr>
          <p:cNvPr id="5" name="Oval 4"/>
          <p:cNvSpPr/>
          <p:nvPr/>
        </p:nvSpPr>
        <p:spPr>
          <a:xfrm>
            <a:off x="777240" y="3246120"/>
            <a:ext cx="475488" cy="475488"/>
          </a:xfrm>
          <a:prstGeom prst="ellipse">
            <a:avLst/>
          </a:prstGeom>
          <a:solidFill>
            <a:srgbClr val="6F9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3236976"/>
            <a:ext cx="5257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>
                <a:solidFill>
                  <a:srgbClr val="282C2F"/>
                </a:solidFill>
                <a:latin typeface="Aptos"/>
              </a:defRPr>
            </a:pPr>
            <a:r>
              <a:t>Route des Romains → rue Caius Caprius → Allée Publius Rufrenus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4325112"/>
            <a:ext cx="475488" cy="475488"/>
          </a:xfrm>
          <a:prstGeom prst="ellipse">
            <a:avLst/>
          </a:prstGeom>
          <a:solidFill>
            <a:srgbClr val="6F9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15968"/>
            <a:ext cx="5257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>
                <a:solidFill>
                  <a:srgbClr val="282C2F"/>
                </a:solidFill>
                <a:latin typeface="Aptos"/>
              </a:defRPr>
            </a:pPr>
            <a:r>
              <a:t>Au n° 8 → passage à droite → portillon à gauche → boîte à clés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5404103"/>
            <a:ext cx="475488" cy="475488"/>
          </a:xfrm>
          <a:prstGeom prst="ellipse">
            <a:avLst/>
          </a:prstGeom>
          <a:solidFill>
            <a:srgbClr val="6F9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5394959"/>
            <a:ext cx="5257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>
                <a:solidFill>
                  <a:srgbClr val="282C2F"/>
                </a:solidFill>
                <a:latin typeface="Aptos"/>
              </a:defRPr>
            </a:pPr>
            <a:r>
              <a:t>Avec le badge → premier parking à gauche → rampe → 1re place à droite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24127" y="6784848"/>
            <a:ext cx="5513831" cy="2386584"/>
          </a:xfrm>
          <a:prstGeom prst="roundRect">
            <a:avLst/>
          </a:prstGeom>
          <a:solidFill>
            <a:srgbClr val="FFFFFF"/>
          </a:solidFill>
          <a:ln>
            <a:solidFill>
              <a:srgbClr val="E8DF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9491472"/>
            <a:ext cx="61904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282C2F"/>
                </a:solidFill>
                <a:latin typeface="Aptos"/>
              </a:defRPr>
            </a:pPr>
            <a:r>
              <a:t>Escale Romantique • Votre appartement de rêve à Strasbourg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10259568"/>
            <a:ext cx="664768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7B2F35"/>
                </a:solidFill>
              </a:defRPr>
            </a:pPr>
            <a:r>
              <a:t>Escale Romantique • Guide d’arrivée • 6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B826D1D-3ADA-5E4E-E5E7-D98369152B4D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42" y="6830027"/>
            <a:ext cx="5457600" cy="2332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481</Words>
  <Application>Microsoft Office PowerPoint</Application>
  <PresentationFormat>Personnalisé</PresentationFormat>
  <Paragraphs>52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Aladin SASSI</cp:lastModifiedBy>
  <cp:revision>11</cp:revision>
  <dcterms:created xsi:type="dcterms:W3CDTF">2013-01-27T09:14:16Z</dcterms:created>
  <dcterms:modified xsi:type="dcterms:W3CDTF">2026-09-02T22:19:39Z</dcterms:modified>
  <cp:category/>
</cp:coreProperties>
</file>