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e19f2c131754f8a" /><Relationship Type="http://schemas.openxmlformats.org/officeDocument/2006/relationships/extended-properties" Target="/docProps/app.xml" Id="Rc089be7488d54309" /><Relationship Type="http://schemas.openxmlformats.org/officeDocument/2006/relationships/officeDocument" Target="/ppt/presentation.xml" Id="Ra6422e00fddb4ef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38a8dab999e4ad2"/>
  </p:sldMasterIdLst>
  <p:notesMasterIdLst>
    <p:notesMasterId xmlns:r="http://schemas.openxmlformats.org/officeDocument/2006/relationships" r:id="R8a270c6bff6c4f13"/>
  </p:notesMasterIdLst>
  <p:sldIdLst>
    <p:sldId xmlns:r="http://schemas.openxmlformats.org/officeDocument/2006/relationships" id="256" r:id="Rc4714528488d4089"/>
    <p:sldId xmlns:r="http://schemas.openxmlformats.org/officeDocument/2006/relationships" id="257" r:id="R453e3bc3582949ce"/>
    <p:sldId xmlns:r="http://schemas.openxmlformats.org/officeDocument/2006/relationships" id="258" r:id="R6a148aae3c764d62"/>
    <p:sldId xmlns:r="http://schemas.openxmlformats.org/officeDocument/2006/relationships" id="259" r:id="R70eb693dc45b44ee"/>
    <p:sldId xmlns:r="http://schemas.openxmlformats.org/officeDocument/2006/relationships" id="260" r:id="R4ae98930d89344bd"/>
    <p:sldId xmlns:r="http://schemas.openxmlformats.org/officeDocument/2006/relationships" id="261" r:id="R90a29bbb2d04483d"/>
  </p:sldIdLst>
  <p:sldSz cx="7562850" cy="10688638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023878a6a22422f" /><Relationship Type="http://schemas.openxmlformats.org/officeDocument/2006/relationships/slideMaster" Target="/ppt/slideMasters/slideMaster1.xml" Id="Rb38a8dab999e4ad2" /><Relationship Type="http://schemas.openxmlformats.org/officeDocument/2006/relationships/notesMaster" Target="/ppt/notesMasters/notesMaster1.xml" Id="R8a270c6bff6c4f13" /><Relationship Type="http://schemas.openxmlformats.org/officeDocument/2006/relationships/presProps" Target="/ppt/presProps.xml" Id="Rbc8d75091b9f4148" /><Relationship Type="http://schemas.openxmlformats.org/officeDocument/2006/relationships/viewProps" Target="/ppt/viewProps.xml" Id="R384981be6bc448bf" /><Relationship Type="http://schemas.openxmlformats.org/officeDocument/2006/relationships/tableStyles" Target="/ppt/tableStyles.xml" Id="Rd6793cc626f84854" /><Relationship Type="http://schemas.openxmlformats.org/officeDocument/2006/relationships/slide" Target="/ppt/slides/slide1.xml" Id="Rc4714528488d4089" /><Relationship Type="http://schemas.openxmlformats.org/officeDocument/2006/relationships/slide" Target="/ppt/slides/slide2.xml" Id="R453e3bc3582949ce" /><Relationship Type="http://schemas.openxmlformats.org/officeDocument/2006/relationships/slide" Target="/ppt/slides/slide3.xml" Id="R6a148aae3c764d62" /><Relationship Type="http://schemas.openxmlformats.org/officeDocument/2006/relationships/slide" Target="/ppt/slides/slide4.xml" Id="R70eb693dc45b44ee" /><Relationship Type="http://schemas.openxmlformats.org/officeDocument/2006/relationships/slide" Target="/ppt/slides/slide5.xml" Id="R4ae98930d89344bd" /><Relationship Type="http://schemas.openxmlformats.org/officeDocument/2006/relationships/slide" Target="/ppt/slides/slide6.xml" Id="R90a29bbb2d04483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e32716feb8345b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916227f0584557" /><Relationship Type="http://schemas.openxmlformats.org/officeDocument/2006/relationships/notesMaster" Target="/ppt/notesMasters/notesMaster1.xml" Id="Rfffaff0c59444bc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e5d3a4d505944e8" /><Relationship Type="http://schemas.openxmlformats.org/officeDocument/2006/relationships/notesMaster" Target="/ppt/notesMasters/notesMaster1.xml" Id="R19e9ab274517491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4627832309445d6" /><Relationship Type="http://schemas.openxmlformats.org/officeDocument/2006/relationships/notesMaster" Target="/ppt/notesMasters/notesMaster1.xml" Id="Rb3054481eaa04b2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4d20c83a35a47f9" /><Relationship Type="http://schemas.openxmlformats.org/officeDocument/2006/relationships/notesMaster" Target="/ppt/notesMasters/notesMaster1.xml" Id="Rf8d00ae49dc443d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413aeee99c44248" /><Relationship Type="http://schemas.openxmlformats.org/officeDocument/2006/relationships/notesMaster" Target="/ppt/notesMasters/notesMaster1.xml" Id="R13efd5a54e8540c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930a0b8751f4c9d" /><Relationship Type="http://schemas.openxmlformats.org/officeDocument/2006/relationships/notesMaster" Target="/ppt/notesMasters/notesMaster1.xml" Id="R60465fbc72a5435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85f400c5d3490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f4bbe1114d493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cfa52545d0443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1d4005e2a9434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77b3cbbe07447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7f9fc2adc94792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bfd57ce4c4473a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f4dbf7c5b742c0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b8c492fba44c0f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cdb93e509e4db0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de66792c1041d7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77311D9-709C-4F65-8FC0-CB6A67971734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83021BA2-8BA3-40D0-A64F-A7A23644A5B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09ED910-D3F8-4AB0-B576-3F128EAC5BE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93D740E-D33E-462A-95EE-5635BFB9DC4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27DD442-BE22-43B3-9857-C0B63F80191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F38A85A-3B0D-4A03-84C2-7F250DB4834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046541C-4A4A-494A-B80A-8D70D5A2B52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AAAF5C8-F040-415E-9A44-F9DA00D42E8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6511AD0-CF87-4039-BDA6-3B3E5F62704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4193900-A19E-4E34-AD1F-AAF9DD2E39C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620B732-6E09-4EF1-B1C1-E4BF2391C0D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33A4039A-1362-4A5A-97A6-7D1B8BD2085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A18B96F-2B12-4875-A617-4D85E323EF9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4E95A89-3A73-4589-8E45-2D36BFC1F72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E94B8D1-6CE1-4297-8CD2-B43242D2705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B2F670C-79A9-484E-AFAC-23F78404939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C2948C7E-9D55-44E8-A409-3BD0B727B03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DBAA257F-349E-49AB-8D74-45C09D1B70CA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F4E78FDC-9CD6-43C2-B88D-B382D74C05E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5119BE6-7B60-41A5-94B9-32FA1BB1239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CA3178E5-6E1E-4A86-9696-3FD95D61797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8774CCA-6EAC-462C-AA62-8C4D27D22F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28EE17DC-9122-4C82-BA12-C530C1FDF9D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192AE97A-25CB-4035-9B29-82F4B589E28F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E23C364E-476C-431C-BFB0-5D49ACF0E0EC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AAD7A597-FA52-4A9A-BB0B-A323795F63E9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701D5E96-C384-4D9F-ADBE-524ED9C2102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83CD81F0-8936-4F41-867F-87A0B5C8A45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50FF0750-59E7-457A-B933-532114C6965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4181613-7333-4435-A8FC-A7A032930D5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D08D98FB-20D2-484B-8664-6FB2A4A1F38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08AACD46-46D6-4D21-8317-2B6BF72DF6A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971C43E3-D550-4CE4-864A-FC345CED5C9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D4203749-6093-4A14-B675-12FE1E1EB95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7B945D3C-A2E4-4830-9F91-B35BBDB719C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FF89F7B2-405B-47BE-8DF6-19C42816876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F1A9E4E-657B-4DC1-9A0A-69D09D8B925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C07284C5-4E96-49AD-882B-3452586FAC62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9DBBBAD8-55CA-4C2D-A1F6-5DD1CB77632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D59BB683-DD2B-41D3-B363-02AE91F6BB7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303D81E-7373-4E79-9584-2B15FD425FC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9A2A72EB-64BB-45FF-A5DB-E7CCA6E7621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21368C8-B103-436C-90A7-31AA54FA914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8C2E2AFA-582F-41B9-A6DB-72D4D846C5F6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8E271412-28CD-4F16-9C35-CFF3230AF6F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166301B3-2F5E-4A81-88EF-4A06DCD330E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AB43719D-AABF-4E44-B379-1197DF5253A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F7023442-7706-4558-8993-7C0F0FE369C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4319697-E46B-43EA-B8DE-78F9A484824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FED61BB8-DC3F-4026-A5F4-860ADA2BF61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61F8EBD-C8CC-4119-BC4F-CC2F32DBA4D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160DD87-AD2A-48AE-ADA6-F777C6C133F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E516894-3205-4182-ADB3-A5FBC5FCFC5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4CA22547-AF55-4460-98DA-8DAE643C613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CD18638-FEBF-48A0-8C8D-5CE0CB3EAE5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9B30195-DC45-40AF-8E91-ACD77BBBB53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F3401F8-0CDC-4291-AAAC-55F21C19F21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4D09F24-B0AE-4708-8ECB-3A3BC95538A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8d7d8b5440747f0" /><Relationship Type="http://schemas.openxmlformats.org/officeDocument/2006/relationships/slideLayout" Target="/ppt/slideLayouts/slideLayout1.xml" Id="R49abdccf73514b90" /><Relationship Type="http://schemas.openxmlformats.org/officeDocument/2006/relationships/slideLayout" Target="/ppt/slideLayouts/slideLayout2.xml" Id="Rcc7e6ebdedd0454d" /><Relationship Type="http://schemas.openxmlformats.org/officeDocument/2006/relationships/slideLayout" Target="/ppt/slideLayouts/slideLayout3.xml" Id="Rea1bcdde6cb94ae9" /><Relationship Type="http://schemas.openxmlformats.org/officeDocument/2006/relationships/slideLayout" Target="/ppt/slideLayouts/slideLayout4.xml" Id="R2f95757478524713" /><Relationship Type="http://schemas.openxmlformats.org/officeDocument/2006/relationships/slideLayout" Target="/ppt/slideLayouts/slideLayout5.xml" Id="Ra5dd015bc35540d5" /><Relationship Type="http://schemas.openxmlformats.org/officeDocument/2006/relationships/slideLayout" Target="/ppt/slideLayouts/slideLayout6.xml" Id="R00df96516238479c" /><Relationship Type="http://schemas.openxmlformats.org/officeDocument/2006/relationships/slideLayout" Target="/ppt/slideLayouts/slideLayout7.xml" Id="R9e010c43adf14afe" /><Relationship Type="http://schemas.openxmlformats.org/officeDocument/2006/relationships/slideLayout" Target="/ppt/slideLayouts/slideLayout8.xml" Id="Rf40955ce027b4953" /><Relationship Type="http://schemas.openxmlformats.org/officeDocument/2006/relationships/slideLayout" Target="/ppt/slideLayouts/slideLayout9.xml" Id="R5f63bcf152e14ed6" /><Relationship Type="http://schemas.openxmlformats.org/officeDocument/2006/relationships/slideLayout" Target="/ppt/slideLayouts/slideLayout10.xml" Id="R9ee9acf0aa094a4b" /><Relationship Type="http://schemas.openxmlformats.org/officeDocument/2006/relationships/slideLayout" Target="/ppt/slideLayouts/slideLayout11.xml" Id="R98e9fc2118644f13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FFFF72D6-992A-478E-9D1E-48EF3239A88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C823B3A4-4C53-42D6-9C24-6310C236077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01434228-82CE-4CD3-887C-89FF5720C50E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8E30627-49BF-46E1-B930-8ADF87CEAE02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9292080-CB0C-42C2-BA78-9A8E04091E40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9abdccf73514b90"/>
    <p:sldLayoutId xmlns:r="http://schemas.openxmlformats.org/officeDocument/2006/relationships" id="2147483650" r:id="Rcc7e6ebdedd0454d"/>
    <p:sldLayoutId xmlns:r="http://schemas.openxmlformats.org/officeDocument/2006/relationships" id="2147483651" r:id="Rea1bcdde6cb94ae9"/>
    <p:sldLayoutId xmlns:r="http://schemas.openxmlformats.org/officeDocument/2006/relationships" id="2147483652" r:id="R2f95757478524713"/>
    <p:sldLayoutId xmlns:r="http://schemas.openxmlformats.org/officeDocument/2006/relationships" id="2147483653" r:id="Ra5dd015bc35540d5"/>
    <p:sldLayoutId xmlns:r="http://schemas.openxmlformats.org/officeDocument/2006/relationships" id="2147483654" r:id="R00df96516238479c"/>
    <p:sldLayoutId xmlns:r="http://schemas.openxmlformats.org/officeDocument/2006/relationships" id="2147483655" r:id="R9e010c43adf14afe"/>
    <p:sldLayoutId xmlns:r="http://schemas.openxmlformats.org/officeDocument/2006/relationships" id="2147483656" r:id="Rf40955ce027b4953"/>
    <p:sldLayoutId xmlns:r="http://schemas.openxmlformats.org/officeDocument/2006/relationships" id="2147483657" r:id="R5f63bcf152e14ed6"/>
    <p:sldLayoutId xmlns:r="http://schemas.openxmlformats.org/officeDocument/2006/relationships" id="2147483658" r:id="R9ee9acf0aa094a4b"/>
    <p:sldLayoutId xmlns:r="http://schemas.openxmlformats.org/officeDocument/2006/relationships" id="2147483659" r:id="R98e9fc2118644f13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cb94d5405e44298" /><Relationship Type="http://schemas.openxmlformats.org/officeDocument/2006/relationships/image" Target="/ppt/media/image.png" Id="R182b081ced524d8d" /><Relationship Type="http://schemas.openxmlformats.org/officeDocument/2006/relationships/image" Target="/ppt/media/image.jpeg" Id="Rb785ebfd704d4d9a" /><Relationship Type="http://schemas.openxmlformats.org/officeDocument/2006/relationships/notesSlide" Target="/ppt/notesSlides/notesSlide1.xml" Id="Rf5d903cdbaa447e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6d58b07a84542f5" /><Relationship Type="http://schemas.openxmlformats.org/officeDocument/2006/relationships/image" Target="/ppt/media/image.png" Id="R470330031703422b" /><Relationship Type="http://schemas.openxmlformats.org/officeDocument/2006/relationships/image" Target="/ppt/media/image2.jpeg" Id="R886e0662e0be49c3" /><Relationship Type="http://schemas.openxmlformats.org/officeDocument/2006/relationships/image" Target="/ppt/media/image3.jpeg" Id="R362f56e91b854983" /><Relationship Type="http://schemas.openxmlformats.org/officeDocument/2006/relationships/image" Target="/ppt/media/image4.jpeg" Id="R3e78da937b214485" /><Relationship Type="http://schemas.openxmlformats.org/officeDocument/2006/relationships/image" Target="/ppt/media/image5.jpeg" Id="R7a8101a579af4364" /><Relationship Type="http://schemas.openxmlformats.org/officeDocument/2006/relationships/image" Target="/ppt/media/image6.jpeg" Id="Rab46a8da869f429b" /><Relationship Type="http://schemas.openxmlformats.org/officeDocument/2006/relationships/image" Target="/ppt/media/image7.jpeg" Id="R940fec4f9f094d2b" /><Relationship Type="http://schemas.openxmlformats.org/officeDocument/2006/relationships/notesSlide" Target="/ppt/notesSlides/notesSlide2.xml" Id="R722547b1af8146f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580c9dfab7d4370" /><Relationship Type="http://schemas.openxmlformats.org/officeDocument/2006/relationships/image" Target="/ppt/media/image.png" Id="Rbb8d1431e4734693" /><Relationship Type="http://schemas.openxmlformats.org/officeDocument/2006/relationships/image" Target="/ppt/media/image8.jpeg" Id="Rbf35d7524c5f49e0" /><Relationship Type="http://schemas.openxmlformats.org/officeDocument/2006/relationships/image" Target="/ppt/media/image9.jpeg" Id="R8cf38927fb4d4f26" /><Relationship Type="http://schemas.openxmlformats.org/officeDocument/2006/relationships/image" Target="/ppt/media/image10.jpeg" Id="R249f80c5964f4649" /><Relationship Type="http://schemas.openxmlformats.org/officeDocument/2006/relationships/notesSlide" Target="/ppt/notesSlides/notesSlide3.xml" Id="R731bbbd339f14b0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8ca595cdf22429e" /><Relationship Type="http://schemas.openxmlformats.org/officeDocument/2006/relationships/image" Target="/ppt/media/image.png" Id="Reb35a452e6344819" /><Relationship Type="http://schemas.openxmlformats.org/officeDocument/2006/relationships/image" Target="/ppt/media/image11.jpeg" Id="R59bcd137b28e4c0b" /><Relationship Type="http://schemas.openxmlformats.org/officeDocument/2006/relationships/image" Target="/ppt/media/image12.jpeg" Id="R2798c464615f48aa" /><Relationship Type="http://schemas.openxmlformats.org/officeDocument/2006/relationships/image" Target="/ppt/media/image13.jpeg" Id="Rf910560651854808" /><Relationship Type="http://schemas.openxmlformats.org/officeDocument/2006/relationships/notesSlide" Target="/ppt/notesSlides/notesSlide4.xml" Id="R733f7f25cad54f8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614894fb0dd4af7" /><Relationship Type="http://schemas.openxmlformats.org/officeDocument/2006/relationships/image" Target="/ppt/media/image.png" Id="Rdbcef758fb1045db" /><Relationship Type="http://schemas.openxmlformats.org/officeDocument/2006/relationships/image" Target="/ppt/media/image14.jpeg" Id="R4a1ff31f056a4b3c" /><Relationship Type="http://schemas.openxmlformats.org/officeDocument/2006/relationships/image" Target="/ppt/media/image15.jpeg" Id="Rd152e9ba19ae4576" /><Relationship Type="http://schemas.openxmlformats.org/officeDocument/2006/relationships/image" Target="/ppt/media/image16.jpeg" Id="R36d5ec94ffc14bcf" /><Relationship Type="http://schemas.openxmlformats.org/officeDocument/2006/relationships/image" Target="/ppt/media/image17.jpeg" Id="Ree67a0c413de4857" /><Relationship Type="http://schemas.openxmlformats.org/officeDocument/2006/relationships/image" Target="/ppt/media/image18.jpeg" Id="R9a8501bb635b4abc" /><Relationship Type="http://schemas.openxmlformats.org/officeDocument/2006/relationships/notesSlide" Target="/ppt/notesSlides/notesSlide5.xml" Id="R8ab63386834c469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3ce9446059f4c04" /><Relationship Type="http://schemas.openxmlformats.org/officeDocument/2006/relationships/image" Target="/ppt/media/image.png" Id="R9de19300f41c4bfc" /><Relationship Type="http://schemas.openxmlformats.org/officeDocument/2006/relationships/image" Target="/ppt/media/image2.png" Id="Rfff7506ab9234d10" /><Relationship Type="http://schemas.openxmlformats.org/officeDocument/2006/relationships/notesSlide" Target="/ppt/notesSlides/notesSlide6.xml" Id="Re7712a0701804a5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2b081ced524d8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569463" y="164592"/>
            <a:ext cx="2423160" cy="141732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3A85F25F-832E-41F2-929A-80D18AD37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965960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BENVENUTI A ESCALE ROMANTIQUE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73DFC94-1056-435A-9CD7-4A8C93EB2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78608"/>
            <a:ext cx="5733288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Guida all’arrivo</a:t>
            </a:r>
          </a:p>
        </p:txBody>
      </p:sp>
      <p:sp>
        <p:nvSpPr>
          <p:cNvPr id="5" name="Rounded Rectangle 4">
            <a:extLst xmlns:a="http://schemas.openxmlformats.org/drawingml/2006/main">
              <a:ext uri="{FF2B5EF4-FFF2-40B4-BE49-F238E27FC236}">
                <a16:creationId xmlns:a16="http://schemas.microsoft.com/office/drawing/2014/main" id="{B50028EA-7F18-4B70-A00C-E3EB46E33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3246120"/>
            <a:ext cx="5367528" cy="59436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t>8 Allée Publius Rufrenus • Strasbourg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0C013F43-BF37-45F1-8DC5-05A725ED2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4315968"/>
            <a:ext cx="6153912" cy="3712463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B958BED-FF4B-4F0A-B0FD-882FAFF64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8394192"/>
            <a:ext cx="6007608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Questa guida vi accompagna passo dopo passo all’alloggio, alla cassetta delle chiavi e al parcheggio.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F5F746A-F0D7-446F-88B7-184B008D6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9189720"/>
            <a:ext cx="600760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Vi auguriamo un piacevole arrivo e uno splendido soggiorno a Strasburgo.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4682412-F6A4-49AB-8753-429D29D39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Guida all’arrivo • 1</a:t>
            </a:r>
          </a:p>
        </p:txBody>
      </p:sp>
      <p:pic>
        <p:nvPicPr>
          <p:cNvPr id="21" name="Image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85ebfd704d4d9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1843" y="4343399"/>
            <a:ext cx="6098400" cy="3657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775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9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2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0330031703422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2384" y="164592"/>
            <a:ext cx="1417320" cy="822960"/>
          </a:xfrm>
          <a:prstGeom xmlns:a="http://schemas.openxmlformats.org/drawingml/2006/main" prst="rect">
            <a:avLst/>
          </a:prstGeom>
        </p:spPr>
      </p:pic>
      <p:sp>
        <p:nvSpPr>
          <p:cNvPr id="3" name="Oval 2">
            <a:extLst xmlns:a="http://schemas.openxmlformats.org/drawingml/2006/main">
              <a:ext uri="{FF2B5EF4-FFF2-40B4-BE49-F238E27FC236}">
                <a16:creationId xmlns:a16="http://schemas.microsoft.com/office/drawing/2014/main" id="{FC402EFE-A7F5-45BA-A200-61D4E313C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1430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FC93ED2-EBA9-4BAD-8D72-DF87D0615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78992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RAGGIUNGERE ALLÉE PUBLIUS RUFRENUS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E3FD3B0-DC9F-4AED-8B8C-E57EDA8F4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755648"/>
            <a:ext cx="6428232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Da Route des Romains, subito dopo la colonnina di ricarica, svoltate a destra in rue Caius Caprius. Proseguite fino in fondo, poi svoltate a sinistra in Allée Publius Rufrenus.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BE721E77-5366-4296-9A30-C86839C56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2761488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1874660F-F06C-4F45-B165-352EE78C7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59" y="2761488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EF089312-B746-43D8-8022-81B2D7747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4974336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9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6e0662e0be49c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1101854" y="4439412"/>
            <a:ext cx="2020824" cy="3090672"/>
          </a:xfrm>
          <a:prstGeom xmlns:a="http://schemas.openxmlformats.org/drawingml/2006/main" prst="rect">
            <a:avLst/>
          </a:prstGeom>
        </p:spPr>
      </p:pic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B7BBF6CA-BAB0-4F18-BC86-2C6DBFE53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720840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Svoltare in rue Caius Caprius</a:t>
            </a:r>
            <a:endParaRPr/>
          </a:p>
        </p:txBody>
      </p:sp>
      <p:sp>
        <p:nvSpPr>
          <p:cNvPr id="15" name="Rounded Rectangle 14">
            <a:extLst xmlns:a="http://schemas.openxmlformats.org/drawingml/2006/main">
              <a:ext uri="{FF2B5EF4-FFF2-40B4-BE49-F238E27FC236}">
                <a16:creationId xmlns:a16="http://schemas.microsoft.com/office/drawing/2014/main" id="{2AF050E9-D6EC-4F92-B22B-5B8FA1281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59" y="4974336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2" name="Picture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2f56e91b85498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4357117" y="4439410"/>
            <a:ext cx="2020823" cy="3090673"/>
          </a:xfrm>
          <a:prstGeom xmlns:a="http://schemas.openxmlformats.org/drawingml/2006/main" prst="rect">
            <a:avLst/>
          </a:prstGeom>
        </p:spPr>
      </p:pic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A7FBF4E5-CCD5-4215-83E8-29E01CDC4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6720840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Proseguire fino in fondo</a:t>
            </a:r>
          </a:p>
        </p:txBody>
      </p:sp>
      <p:sp>
        <p:nvSpPr>
          <p:cNvPr id="18" name="Rounded Rectangle 17">
            <a:extLst xmlns:a="http://schemas.openxmlformats.org/drawingml/2006/main">
              <a:ext uri="{FF2B5EF4-FFF2-40B4-BE49-F238E27FC236}">
                <a16:creationId xmlns:a16="http://schemas.microsoft.com/office/drawing/2014/main" id="{D01B6E8C-9E13-44C7-9ED5-6D27E0300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7187183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5" name="Picture 1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78da937b21448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1101854" y="2226563"/>
            <a:ext cx="2020824" cy="3090673"/>
          </a:xfrm>
          <a:prstGeom xmlns:a="http://schemas.openxmlformats.org/drawingml/2006/main" prst="rect">
            <a:avLst/>
          </a:prstGeom>
        </p:spPr>
      </p:pic>
      <p:sp>
        <p:nvSpPr>
          <p:cNvPr id="21" name="Rounded Rectangle 20">
            <a:extLst xmlns:a="http://schemas.openxmlformats.org/drawingml/2006/main">
              <a:ext uri="{FF2B5EF4-FFF2-40B4-BE49-F238E27FC236}">
                <a16:creationId xmlns:a16="http://schemas.microsoft.com/office/drawing/2014/main" id="{86A541A3-C9E5-4DCA-BA80-6CC949C55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59" y="7187183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7" name="Picture 2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8101a579af436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4357115" y="2226564"/>
            <a:ext cx="2020824" cy="3090672"/>
          </a:xfrm>
          <a:prstGeom xmlns:a="http://schemas.openxmlformats.org/drawingml/2006/main" prst="rect">
            <a:avLst/>
          </a:prstGeom>
        </p:spPr>
      </p:pic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7358EE36-A7B9-4561-A099-211DDA71C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Guida all’arrivo • 2</a:t>
            </a:r>
          </a:p>
        </p:txBody>
      </p:sp>
      <p:pic>
        <p:nvPicPr>
          <p:cNvPr id="49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46a8da869f429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1101854" y="6652260"/>
            <a:ext cx="2020825" cy="3090672"/>
          </a:xfrm>
          <a:prstGeom xmlns:a="http://schemas.openxmlformats.org/drawingml/2006/main" prst="rect">
            <a:avLst/>
          </a:prstGeom>
        </p:spPr>
      </p:pic>
      <p:pic>
        <p:nvPicPr>
          <p:cNvPr id="50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0fec4f9f094d2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22191" y="7187182"/>
            <a:ext cx="3090672" cy="2020826"/>
          </a:xfrm>
          <a:prstGeom xmlns:a="http://schemas.openxmlformats.org/drawingml/2006/main" prst="rect">
            <a:avLst/>
          </a:prstGeom>
        </p:spPr>
      </p:pic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C03C2BFA-EFF6-40C4-A201-B82C328E4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933688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Svoltare a sinistra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93552584-14A2-4AF4-A574-F11FD8054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507992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Route des Romains, dopo la colonnina</a:t>
            </a:r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A436A805-3D41-4F4F-B365-A2FD67114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4507992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Svoltare in rue Caius Caprius</a:t>
            </a:r>
            <a:endParaRPr/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22EB0588-C174-4BA6-8BB8-17086E721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8933688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Allée Publius Rufrenus</a:t>
            </a:r>
          </a:p>
        </p:txBody>
      </p:sp>
    </p:spTree>
    <p:extLst>
      <p:ext uri="{BB962C8B-B14F-4D97-AF65-F5344CB8AC3E}">
        <p14:creationId xmlns:p14="http://schemas.microsoft.com/office/powerpoint/2010/main" val="7191301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9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8d1431e473469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2384" y="164592"/>
            <a:ext cx="1417320" cy="822960"/>
          </a:xfrm>
          <a:prstGeom xmlns:a="http://schemas.openxmlformats.org/drawingml/2006/main" prst="rect">
            <a:avLst/>
          </a:prstGeom>
        </p:spPr>
      </p:pic>
      <p:sp>
        <p:nvSpPr>
          <p:cNvPr id="3" name="Oval 2">
            <a:extLst xmlns:a="http://schemas.openxmlformats.org/drawingml/2006/main">
              <a:ext uri="{FF2B5EF4-FFF2-40B4-BE49-F238E27FC236}">
                <a16:creationId xmlns:a16="http://schemas.microsoft.com/office/drawing/2014/main" id="{0C5B9A7E-D0DE-44C8-BAA1-A4E0B4676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1430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4C53FFE-0B78-4276-A919-2C559834A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78992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ARRIVO AL N. 8 E ACCESSO AL GIARDINO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7A13962-4538-43D2-946B-BF0FA7CF6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755648"/>
            <a:ext cx="6428232" cy="7132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In fondo al viale arriverete all’8 Allée Publius Rufrenus. Di fronte all’edificio, prendete subito il passaggio a destra per raggiungere il giardino.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6FB37515-8E0A-4B99-9A92-ABEDA460D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2642616"/>
            <a:ext cx="3145536" cy="281635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D67605CC-7DD4-4457-9AE8-17FDB70FD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59" y="2642616"/>
            <a:ext cx="3145536" cy="281635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65792FF2-062B-41B8-BBCD-81EF9B563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8276" y="5664708"/>
            <a:ext cx="3145536" cy="281635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1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35d7524c5f49e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66928" y="2642616"/>
            <a:ext cx="3090672" cy="2788920"/>
          </a:xfrm>
          <a:prstGeom xmlns:a="http://schemas.openxmlformats.org/drawingml/2006/main" prst="rect">
            <a:avLst/>
          </a:prstGeom>
        </p:spPr>
      </p:pic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CEAEE367-4587-49DD-8C3E-FD7932D3A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034272"/>
            <a:ext cx="619048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Riferimento utile: restate sul lato del giardino e proseguite verso il cancelletto e la casetta.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218BAB00-1881-4199-B3D6-F03785727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Guida all’arrivo • 3</a:t>
            </a:r>
          </a:p>
        </p:txBody>
      </p:sp>
      <p:pic>
        <p:nvPicPr>
          <p:cNvPr id="34" name="Pictur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f38927fb4d4f2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22191" y="2642615"/>
            <a:ext cx="3090672" cy="2788921"/>
          </a:xfrm>
          <a:prstGeom xmlns:a="http://schemas.openxmlformats.org/drawingml/2006/main" prst="rect">
            <a:avLst/>
          </a:prstGeom>
        </p:spPr>
      </p:pic>
      <p:pic>
        <p:nvPicPr>
          <p:cNvPr id="35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9f80c5964f464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235708" y="5678423"/>
            <a:ext cx="3090672" cy="2788921"/>
          </a:xfrm>
          <a:prstGeom xmlns:a="http://schemas.openxmlformats.org/drawingml/2006/main" prst="rect">
            <a:avLst/>
          </a:prstGeom>
        </p:spPr>
      </p:pic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314C566C-F71C-44CD-A5F3-61DB31311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5157216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Passaggio a destra</a:t>
            </a:r>
            <a:endParaRPr/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008F37CF-F12F-4415-891F-F36D1FCA4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5157216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Siete arrivati al n. 8, di fronte all’edificio</a:t>
            </a:r>
            <a:endParaRPr/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BD87F862-ECB8-4310-B284-A656A2F46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5708" y="8174736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Primo giardino davanti, a sinistra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484848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9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35a452e63448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2384" y="164592"/>
            <a:ext cx="1417320" cy="82296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E42E4626-6D3C-4534-8179-221AD692A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97280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RITIRARE LA CHIAVE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854E420-5925-46D9-9383-43FB82944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719072"/>
            <a:ext cx="6428232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Nell’accesso al giardino, attraversate il cancelletto a sinistra. Subito dopo troverete la casetta con la cassetta delle chiavi. La chiave è all’interno; riceverete il codice via messaggio.</a:t>
            </a:r>
          </a:p>
        </p:txBody>
      </p:sp>
      <p:sp>
        <p:nvSpPr>
          <p:cNvPr id="5" name="Rounded Rectangle 4">
            <a:extLst xmlns:a="http://schemas.openxmlformats.org/drawingml/2006/main">
              <a:ext uri="{FF2B5EF4-FFF2-40B4-BE49-F238E27FC236}">
                <a16:creationId xmlns:a16="http://schemas.microsoft.com/office/drawing/2014/main" id="{3A409482-032C-4798-93CD-FF8FF67A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7" y="2852928"/>
            <a:ext cx="2048256" cy="293522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5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bcd137b28e4c0b"/>
          <a:srcRect xmlns:a="http://schemas.openxmlformats.org/drawingml/2006/main" l="0" t="12248" r="0" b="1444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164975" y="3264791"/>
            <a:ext cx="2880360" cy="2111501"/>
          </a:xfrm>
          <a:prstGeom xmlns:a="http://schemas.openxmlformats.org/drawingml/2006/main" prst="rect">
            <a:avLst/>
          </a:prstGeom>
        </p:spPr>
      </p:pic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747E1EE-2774-4971-83F9-72976C766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5486400"/>
            <a:ext cx="199339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Cancelletto</a:t>
            </a:r>
          </a:p>
        </p:txBody>
      </p:sp>
      <p:sp>
        <p:nvSpPr>
          <p:cNvPr id="8" name="Rounded Rectangle 7">
            <a:extLst xmlns:a="http://schemas.openxmlformats.org/drawingml/2006/main">
              <a:ext uri="{FF2B5EF4-FFF2-40B4-BE49-F238E27FC236}">
                <a16:creationId xmlns:a16="http://schemas.microsoft.com/office/drawing/2014/main" id="{66173751-86CA-45A2-A863-2B5416BF1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8920" y="2852928"/>
            <a:ext cx="2048256" cy="293522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D17C1640-C1AE-4342-8C4F-7E7E7AC6D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2852928"/>
            <a:ext cx="2048256" cy="293522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9" name="Picture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98c464615f48a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992624" y="2880360"/>
            <a:ext cx="1993392" cy="2880360"/>
          </a:xfrm>
          <a:prstGeom xmlns:a="http://schemas.openxmlformats.org/drawingml/2006/main" prst="rect">
            <a:avLst/>
          </a:prstGeom>
        </p:spPr>
      </p:pic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9A70F930-E983-4207-B139-A2E16791B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2624" y="5486400"/>
            <a:ext cx="199339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Cassetta delle chiavi</a:t>
            </a:r>
          </a:p>
        </p:txBody>
      </p:sp>
      <p:sp>
        <p:nvSpPr>
          <p:cNvPr id="14" name="Rounded Rectangle 13">
            <a:extLst xmlns:a="http://schemas.openxmlformats.org/drawingml/2006/main">
              <a:ext uri="{FF2B5EF4-FFF2-40B4-BE49-F238E27FC236}">
                <a16:creationId xmlns:a16="http://schemas.microsoft.com/office/drawing/2014/main" id="{9E31F3B8-F63A-4061-836B-BBA6745E5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6419088"/>
            <a:ext cx="6062472" cy="105156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7B2F35"/>
                </a:solidFill>
              </a:defRPr>
            </a:pPr>
            <a:r>
              <a:t>Il codice della cassetta delle chiavi vi sarà inviato via messaggio prima dell’arrivo.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B7CA2449-9F03-4AC5-85BC-979636F1F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7955279"/>
            <a:ext cx="6062472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Dopo aver ritirato chiave e badge, potrete accedere al parcheggio sotterraneo in auto.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3F73C3AC-DE95-4C09-AFAA-E6B54FD93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Guida all’arrivo • 4</a:t>
            </a:r>
          </a:p>
        </p:txBody>
      </p:sp>
      <p:pic>
        <p:nvPicPr>
          <p:cNvPr id="34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1056065185480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816352" y="2880360"/>
            <a:ext cx="1994400" cy="2880000"/>
          </a:xfrm>
          <a:prstGeom xmlns:a="http://schemas.openxmlformats.org/drawingml/2006/main" prst="rect">
            <a:avLst/>
          </a:prstGeom>
        </p:spPr>
      </p:pic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B34C9D9C-230F-4A10-9614-B77FA6887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6352" y="5486400"/>
            <a:ext cx="199339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Casetta da giardino</a:t>
            </a:r>
          </a:p>
        </p:txBody>
      </p:sp>
    </p:spTree>
    <p:extLst>
      <p:ext uri="{BB962C8B-B14F-4D97-AF65-F5344CB8AC3E}">
        <p14:creationId xmlns:p14="http://schemas.microsoft.com/office/powerpoint/2010/main" val="9017617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9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9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cef758fb1045d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2384" y="164592"/>
            <a:ext cx="1417320" cy="822960"/>
          </a:xfrm>
          <a:prstGeom xmlns:a="http://schemas.openxmlformats.org/drawingml/2006/main" prst="rect">
            <a:avLst/>
          </a:prstGeom>
        </p:spPr>
      </p:pic>
      <p:sp>
        <p:nvSpPr>
          <p:cNvPr id="3" name="Oval 2">
            <a:extLst xmlns:a="http://schemas.openxmlformats.org/drawingml/2006/main">
              <a:ext uri="{FF2B5EF4-FFF2-40B4-BE49-F238E27FC236}">
                <a16:creationId xmlns:a16="http://schemas.microsoft.com/office/drawing/2014/main" id="{560887E2-C555-48E5-B9A4-9F1D3F678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1430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9B243C8-189F-41BE-90E0-4C3C9A8D7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78992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ACCESSO AL PARCHEGGIO SOTTERRANEO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D2AF44D-6C30-4891-B321-A5F69712E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755648"/>
            <a:ext cx="6428232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Con il badge, raggiungete il primo ingresso del parcheggio a sinistra in Allée Publius Rufrenus. Scendete la rampa e svoltate a sinistra: il vostro posto è il primo a destra.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E340067C-74D7-4EF8-9B9F-8DC540315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2761488"/>
            <a:ext cx="3145536" cy="254203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4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1ff31f056a4b3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66928" y="2788920"/>
            <a:ext cx="3090672" cy="2487168"/>
          </a:xfrm>
          <a:prstGeom xmlns:a="http://schemas.openxmlformats.org/drawingml/2006/main" prst="rect">
            <a:avLst/>
          </a:prstGeom>
        </p:spPr>
      </p:pic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BD87E2B9-5C12-4EC0-83C9-54F41ED86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5001768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Ingresso del parcheggio</a:t>
            </a:r>
          </a:p>
        </p:txBody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4407786B-691D-4992-8521-B50BD2FC2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59" y="2761488"/>
            <a:ext cx="3145536" cy="254203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7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52e9ba19ae4576"/>
          <a:srcRect xmlns:a="http://schemas.openxmlformats.org/drawingml/2006/main" l="9763" t="0" r="976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4123943" y="2487168"/>
            <a:ext cx="2487168" cy="3090672"/>
          </a:xfrm>
          <a:prstGeom xmlns:a="http://schemas.openxmlformats.org/drawingml/2006/main" prst="rect">
            <a:avLst/>
          </a:prstGeom>
        </p:spPr>
      </p:pic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1BE1A8B2-2B0C-4C76-8C34-B41D35792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5001768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Usare il badge</a:t>
            </a:r>
          </a:p>
        </p:txBody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5E81F163-D7CB-4B2E-B1CC-E8256AACE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79" y="5568696"/>
            <a:ext cx="2157984" cy="256946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77C8E966-3AA1-4952-8C4E-ADF46A972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" y="7836408"/>
            <a:ext cx="2103120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Scendere la rampa</a:t>
            </a:r>
            <a:endParaRPr/>
          </a:p>
        </p:txBody>
      </p:sp>
      <p:sp>
        <p:nvSpPr>
          <p:cNvPr id="15" name="Rounded Rectangle 14">
            <a:extLst xmlns:a="http://schemas.openxmlformats.org/drawingml/2006/main">
              <a:ext uri="{FF2B5EF4-FFF2-40B4-BE49-F238E27FC236}">
                <a16:creationId xmlns:a16="http://schemas.microsoft.com/office/drawing/2014/main" id="{44EA8179-324A-44AC-98F8-8D3A4BCDE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0048" y="5568696"/>
            <a:ext cx="2157984" cy="256946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2" name="Picture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d5ec94ffc14bcf"/>
          <a:srcRect xmlns:a="http://schemas.openxmlformats.org/drawingml/2006/main" l="0" t="8181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2608326" y="5712714"/>
            <a:ext cx="2281428" cy="2103120"/>
          </a:xfrm>
          <a:prstGeom xmlns:a="http://schemas.openxmlformats.org/drawingml/2006/main" prst="rect">
            <a:avLst/>
          </a:prstGeom>
        </p:spPr>
      </p:pic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F88427A5-02F4-49EE-AE6F-9C50A10CF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7836408"/>
            <a:ext cx="2103120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Svoltare a sinistra</a:t>
            </a:r>
          </a:p>
        </p:txBody>
      </p:sp>
      <p:sp>
        <p:nvSpPr>
          <p:cNvPr id="18" name="Rounded Rectangle 17">
            <a:extLst xmlns:a="http://schemas.openxmlformats.org/drawingml/2006/main">
              <a:ext uri="{FF2B5EF4-FFF2-40B4-BE49-F238E27FC236}">
                <a16:creationId xmlns:a16="http://schemas.microsoft.com/office/drawing/2014/main" id="{A5FF42FF-0119-490E-BDAA-0F5F98140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8616" y="5568696"/>
            <a:ext cx="2157984" cy="256946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5" name="Picture 1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67a0c413de4857"/>
          <a:srcRect xmlns:a="http://schemas.openxmlformats.org/drawingml/2006/main" l="0" t="7091" r="0" b="818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381003" y="5681472"/>
            <a:ext cx="2218943" cy="2103119"/>
          </a:xfrm>
          <a:prstGeom xmlns:a="http://schemas.openxmlformats.org/drawingml/2006/main" prst="rect">
            <a:avLst/>
          </a:prstGeom>
        </p:spPr>
      </p:pic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BDB4EA08-6330-4B23-A497-05C93F0AA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048" y="7836408"/>
            <a:ext cx="2103120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Primo posto a destra</a:t>
            </a: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0A7F9513-0AF3-463E-A02C-88042BEB9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686800"/>
            <a:ext cx="6190488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Siete arrivati! Ora non resta che godervi il soggiorno a Escale Romantique.</a:t>
            </a:r>
          </a:p>
        </p:txBody>
      </p:sp>
      <p:sp>
        <p:nvSpPr>
          <p:cNvPr id="22" name="TextBox 21">
            <a:extLst xmlns:a="http://schemas.openxmlformats.org/drawingml/2006/main">
              <a:ext uri="{FF2B5EF4-FFF2-40B4-BE49-F238E27FC236}">
                <a16:creationId xmlns:a16="http://schemas.microsoft.com/office/drawing/2014/main" id="{CABB8AEF-1C0D-493A-B313-EEF28C71B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Guida all’arrivo • 5</a:t>
            </a:r>
          </a:p>
        </p:txBody>
      </p:sp>
      <p:pic>
        <p:nvPicPr>
          <p:cNvPr id="49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8501bb635b4ab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4863084" y="5716524"/>
            <a:ext cx="2289048" cy="210312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36376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e19300f41c4bf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569463" y="164592"/>
            <a:ext cx="2423160" cy="141732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24C866E4-D980-4DDB-883E-C884363FA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874519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3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BUON SOGGIORNO A ESCALE ROMANTIQUE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39C3CBB-9118-4577-8F3C-6CA88E4D7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14600"/>
            <a:ext cx="5733288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Riepilogo dell’arrivo</a:t>
            </a:r>
          </a:p>
        </p:txBody>
      </p:sp>
      <p:sp>
        <p:nvSpPr>
          <p:cNvPr id="5" name="Oval 4">
            <a:extLst xmlns:a="http://schemas.openxmlformats.org/drawingml/2006/main">
              <a:ext uri="{FF2B5EF4-FFF2-40B4-BE49-F238E27FC236}">
                <a16:creationId xmlns:a16="http://schemas.microsoft.com/office/drawing/2014/main" id="{A4047F26-E0FC-4677-A0F6-AB52E6395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46120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0759362-53EF-440E-AAE4-86656EB7D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3236976"/>
            <a:ext cx="52578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5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Route des Romains → rue Caius Caprius → Allée Publius Rufrenus</a:t>
            </a:r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9980F4C5-9173-41BB-AA50-72F864B71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325112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C093E97-1D5E-4684-AE79-257AB639F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4315968"/>
            <a:ext cx="52578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5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N. 8 → passaggio destra → cancelletto sinistra → cassetta chiavi</a:t>
            </a:r>
          </a:p>
        </p:txBody>
      </p:sp>
      <p:sp>
        <p:nvSpPr>
          <p:cNvPr id="9" name="Oval 8">
            <a:extLst xmlns:a="http://schemas.openxmlformats.org/drawingml/2006/main">
              <a:ext uri="{FF2B5EF4-FFF2-40B4-BE49-F238E27FC236}">
                <a16:creationId xmlns:a16="http://schemas.microsoft.com/office/drawing/2014/main" id="{A4B665B6-5F85-4ED9-ABD8-EC586644A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5404103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969CCE8B-D6AF-4C88-91B2-AA02D043E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5394959"/>
            <a:ext cx="52578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5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Con badge → primo ingresso sinistra → rampa → primo posto destra</a:t>
            </a:r>
          </a:p>
        </p:txBody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B61C1D26-C305-4E00-9BC0-94210FF83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7" y="6784848"/>
            <a:ext cx="5513831" cy="238658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47CC3C51-AB8F-445C-9A55-28289500B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91472"/>
            <a:ext cx="6190488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Escale Romantique • Il vostro appartamento da sogno a Strasburgo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9A58E20A-E5FF-4E0A-9330-94C145A7A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Guida all’arrivo • 6</a:t>
            </a:r>
          </a:p>
        </p:txBody>
      </p:sp>
      <p:pic>
        <p:nvPicPr>
          <p:cNvPr id="29" name="Image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f7506ab9234d1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52242" y="6830027"/>
            <a:ext cx="5457600" cy="2332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99888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2026-09-02T22:30:26.6320000Z</dcterms:created>
  <dcterms:modified xsi:type="dcterms:W3CDTF">2026-09-02T22:30:26.6320000Z</dcterms:modified>
</coreProperties>
</file>