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066b75c5bd04ca6" /><Relationship Type="http://schemas.openxmlformats.org/officeDocument/2006/relationships/extended-properties" Target="/docProps/app.xml" Id="R6ba8969d70324d29" /><Relationship Type="http://schemas.openxmlformats.org/officeDocument/2006/relationships/officeDocument" Target="/ppt/presentation.xml" Id="R3c0c3d9da5bd47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8169d3f0fff43f3"/>
  </p:sldMasterIdLst>
  <p:notesMasterIdLst>
    <p:notesMasterId xmlns:r="http://schemas.openxmlformats.org/officeDocument/2006/relationships" r:id="R097e43fbb45247c5"/>
  </p:notesMasterIdLst>
  <p:sldIdLst>
    <p:sldId xmlns:r="http://schemas.openxmlformats.org/officeDocument/2006/relationships" id="256" r:id="R23d35a5b6c514153"/>
    <p:sldId xmlns:r="http://schemas.openxmlformats.org/officeDocument/2006/relationships" id="257" r:id="R688bf0d4e1924141"/>
    <p:sldId xmlns:r="http://schemas.openxmlformats.org/officeDocument/2006/relationships" id="258" r:id="Rfb8a31a1d8e14f8a"/>
    <p:sldId xmlns:r="http://schemas.openxmlformats.org/officeDocument/2006/relationships" id="259" r:id="R492a1f056bf94cc4"/>
    <p:sldId xmlns:r="http://schemas.openxmlformats.org/officeDocument/2006/relationships" id="260" r:id="R8ccc0ab8e6d54da7"/>
    <p:sldId xmlns:r="http://schemas.openxmlformats.org/officeDocument/2006/relationships" id="261" r:id="R244d274c08fe413d"/>
  </p:sldIdLst>
  <p:sldSz cx="7562850" cy="10688638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a68054667764016" /><Relationship Type="http://schemas.openxmlformats.org/officeDocument/2006/relationships/slideMaster" Target="/ppt/slideMasters/slideMaster1.xml" Id="R18169d3f0fff43f3" /><Relationship Type="http://schemas.openxmlformats.org/officeDocument/2006/relationships/notesMaster" Target="/ppt/notesMasters/notesMaster1.xml" Id="R097e43fbb45247c5" /><Relationship Type="http://schemas.openxmlformats.org/officeDocument/2006/relationships/presProps" Target="/ppt/presProps.xml" Id="R59e8fe82ee7a4765" /><Relationship Type="http://schemas.openxmlformats.org/officeDocument/2006/relationships/viewProps" Target="/ppt/viewProps.xml" Id="R788617e8a5ce4390" /><Relationship Type="http://schemas.openxmlformats.org/officeDocument/2006/relationships/tableStyles" Target="/ppt/tableStyles.xml" Id="R76b74483d1e44e00" /><Relationship Type="http://schemas.openxmlformats.org/officeDocument/2006/relationships/slide" Target="/ppt/slides/slide1.xml" Id="R23d35a5b6c514153" /><Relationship Type="http://schemas.openxmlformats.org/officeDocument/2006/relationships/slide" Target="/ppt/slides/slide2.xml" Id="R688bf0d4e1924141" /><Relationship Type="http://schemas.openxmlformats.org/officeDocument/2006/relationships/slide" Target="/ppt/slides/slide3.xml" Id="Rfb8a31a1d8e14f8a" /><Relationship Type="http://schemas.openxmlformats.org/officeDocument/2006/relationships/slide" Target="/ppt/slides/slide4.xml" Id="R492a1f056bf94cc4" /><Relationship Type="http://schemas.openxmlformats.org/officeDocument/2006/relationships/slide" Target="/ppt/slides/slide5.xml" Id="R8ccc0ab8e6d54da7" /><Relationship Type="http://schemas.openxmlformats.org/officeDocument/2006/relationships/slide" Target="/ppt/slides/slide6.xml" Id="R244d274c08fe41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1f688d336be4bf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c3b6acecea4b26" /><Relationship Type="http://schemas.openxmlformats.org/officeDocument/2006/relationships/notesMaster" Target="/ppt/notesMasters/notesMaster1.xml" Id="R59b3eb3d80b543c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84cd75b5b434b50" /><Relationship Type="http://schemas.openxmlformats.org/officeDocument/2006/relationships/notesMaster" Target="/ppt/notesMasters/notesMaster1.xml" Id="R4546953122ac44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a4cc7dabfe74045" /><Relationship Type="http://schemas.openxmlformats.org/officeDocument/2006/relationships/notesMaster" Target="/ppt/notesMasters/notesMaster1.xml" Id="Rda675bc635f54d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e65e9ad6954cf3" /><Relationship Type="http://schemas.openxmlformats.org/officeDocument/2006/relationships/notesMaster" Target="/ppt/notesMasters/notesMaster1.xml" Id="Re494375eb3a642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8870a50ed744c7a" /><Relationship Type="http://schemas.openxmlformats.org/officeDocument/2006/relationships/notesMaster" Target="/ppt/notesMasters/notesMaster1.xml" Id="R14627b4027cb43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00aed5bb204b4f" /><Relationship Type="http://schemas.openxmlformats.org/officeDocument/2006/relationships/notesMaster" Target="/ppt/notesMasters/notesMaster1.xml" Id="Red1897928a0a47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04414b51d14ee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a62cd98c7a49c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476a99ecb7b48b0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a7af977eb145c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9afccd0c5b4ae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8353a456fb4cc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3c045ac312465f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e48ea04a244a4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100963f7d444e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1ae3883f10421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902331e7394ae1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B9D3DF6-ACA6-4762-AE64-591E1413308C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071DE363-C696-41BC-9D49-806F98E68D2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847AA74-1910-4B6F-8D5A-84305EDEC17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EA672F2-6AC5-4F84-A768-4652CBE477E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D04ED32-6573-4987-829F-80BD26647B9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32D8246-6EBC-40BF-A603-47A3004C49E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4890A574-F426-4111-BA9C-B32A7462A4C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CA086ED6-9D8E-4FA7-A7B6-2DFF3373630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C8910CC-048B-41CE-B8CA-6EABFB8DD16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726FDBB-7CF0-4F21-B91D-40DA5497D0A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632FB4D-DD1D-4A66-8124-8372F63865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5ADC930-B513-4CEB-9460-4A57789DBE6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A7445E4-1C67-4F59-AEF3-A0C4DFB6EF6D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4F7FC60-B434-4254-965E-B719602A2F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2F4EDAE4-BA92-4B08-B1F0-A9FB184149D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BE66510-7814-4D01-861D-5C32A8EBAF3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641FAA0-456C-4689-8821-68AEDE7A4D3C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F82CD441-490C-4885-A2DD-073B551FCA3B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25F2226-0268-44AE-B936-97C96679765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4193958-1099-4738-A2D0-F85F478250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95D2AB0-45EB-4EFA-96ED-07ED05B13D2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9075F7F-1F3B-4A0E-BBBF-EDCD59CF36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FBA7729-35F0-45BF-9EFD-C849B63565E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D72B3EDF-7830-48EE-B14F-10A6DF9D3F19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CFA4EA19-EA2F-4B1B-80D7-9196F18CF471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FA99DC22-3B3B-4C16-94D8-A4B6B7376FF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D5D09A18-7C5A-44AB-A70A-D966185819A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DA4D748F-B6D6-4185-B56B-8EED3941AC5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76737817-C639-427B-89D0-F24896EAC41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6C0DBB4-4450-41E8-BD26-C36B2812BF5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DF23F53C-7E7F-4BA5-B99B-FE21D7B5FE4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7F0A58E-CBE0-4A3C-B2F6-CCBFFBDE9D4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E2862F51-2EE1-49FA-A6CF-57DCC3BD17F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286D732E-C5B0-43F1-9D71-4FEA8637EA0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CC05C7FA-38AB-4895-8402-4DBD9524F9A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43711021-FD97-4B02-ADD2-C2AB104D215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5FF246E-E6BA-45E2-B4B5-2D6C785AFE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1E0E2283-DCC6-4EE0-B28D-28DE2579C979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E97B2CA-BBDB-48C4-8934-BE582884DEC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3596F4A-0CD4-4223-BF76-48CD8A7CA26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6437110D-111A-4619-B953-1CFC2256491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ACB816D1-5803-4D6A-B6F1-BE7389F39A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0432C85-3284-4B45-B896-BF88C1475E2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CAEDA2E7-9F4A-4457-8164-D6528E2E54C7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75077D5F-7CD7-4A9E-A8AF-D114CDB41F7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C2F5811-4A39-4651-A9A8-53B7749E2A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B10EE441-197C-4C12-91C5-88CA98F49AE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50018F4-ACDE-4816-A831-88FDA93A924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0677379-4288-48A4-ABF0-3FD2B34838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6717DAD0-1BF6-4C80-B5A4-02D35688D3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7160884E-2AC5-4EA3-AEB6-18E67560A1A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13C7C08-ACC5-4661-B752-03C557E61A3E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7813038-729D-43E4-9268-8ADDCD98157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BEE4E1AD-F401-4950-988A-E47903A0751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875735C7-6260-4EEE-873E-EC488F37D0B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9EE9E9B-B147-4A8F-99AD-6D72802A839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CD209D1-9724-465A-9352-CD2689A71EA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71931FAF-DE8F-462B-85EE-C9BAF63D022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081710a0234be5" /><Relationship Type="http://schemas.openxmlformats.org/officeDocument/2006/relationships/slideLayout" Target="/ppt/slideLayouts/slideLayout1.xml" Id="Rfdf8d55881cc412f" /><Relationship Type="http://schemas.openxmlformats.org/officeDocument/2006/relationships/slideLayout" Target="/ppt/slideLayouts/slideLayout2.xml" Id="R9a08e069e9b34bbf" /><Relationship Type="http://schemas.openxmlformats.org/officeDocument/2006/relationships/slideLayout" Target="/ppt/slideLayouts/slideLayout3.xml" Id="Red7a2d72bca64fcc" /><Relationship Type="http://schemas.openxmlformats.org/officeDocument/2006/relationships/slideLayout" Target="/ppt/slideLayouts/slideLayout4.xml" Id="Rfda43c446f13499d" /><Relationship Type="http://schemas.openxmlformats.org/officeDocument/2006/relationships/slideLayout" Target="/ppt/slideLayouts/slideLayout5.xml" Id="R8b00f0cf11f54f75" /><Relationship Type="http://schemas.openxmlformats.org/officeDocument/2006/relationships/slideLayout" Target="/ppt/slideLayouts/slideLayout6.xml" Id="Raef6abed0962411c" /><Relationship Type="http://schemas.openxmlformats.org/officeDocument/2006/relationships/slideLayout" Target="/ppt/slideLayouts/slideLayout7.xml" Id="R3e5d7d5b7c44438e" /><Relationship Type="http://schemas.openxmlformats.org/officeDocument/2006/relationships/slideLayout" Target="/ppt/slideLayouts/slideLayout8.xml" Id="R134e979d9544498e" /><Relationship Type="http://schemas.openxmlformats.org/officeDocument/2006/relationships/slideLayout" Target="/ppt/slideLayouts/slideLayout9.xml" Id="R3d3e729d7031471b" /><Relationship Type="http://schemas.openxmlformats.org/officeDocument/2006/relationships/slideLayout" Target="/ppt/slideLayouts/slideLayout10.xml" Id="Re350d66fe79447fe" /><Relationship Type="http://schemas.openxmlformats.org/officeDocument/2006/relationships/slideLayout" Target="/ppt/slideLayouts/slideLayout11.xml" Id="R29731b3df4ba4436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4737EC68-BC71-4EE5-8E74-DDBE5926FA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99219361-2A01-42ED-B13C-1FCC88B1075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C91FB34-78DD-4873-9675-9FE8F913AC3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9F80793-180E-4A48-9B5A-8767418EBB5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929249F-85FB-472C-B9C2-A34E019179FD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f8d55881cc412f"/>
    <p:sldLayoutId xmlns:r="http://schemas.openxmlformats.org/officeDocument/2006/relationships" id="2147483650" r:id="R9a08e069e9b34bbf"/>
    <p:sldLayoutId xmlns:r="http://schemas.openxmlformats.org/officeDocument/2006/relationships" id="2147483651" r:id="Red7a2d72bca64fcc"/>
    <p:sldLayoutId xmlns:r="http://schemas.openxmlformats.org/officeDocument/2006/relationships" id="2147483652" r:id="Rfda43c446f13499d"/>
    <p:sldLayoutId xmlns:r="http://schemas.openxmlformats.org/officeDocument/2006/relationships" id="2147483653" r:id="R8b00f0cf11f54f75"/>
    <p:sldLayoutId xmlns:r="http://schemas.openxmlformats.org/officeDocument/2006/relationships" id="2147483654" r:id="Raef6abed0962411c"/>
    <p:sldLayoutId xmlns:r="http://schemas.openxmlformats.org/officeDocument/2006/relationships" id="2147483655" r:id="R3e5d7d5b7c44438e"/>
    <p:sldLayoutId xmlns:r="http://schemas.openxmlformats.org/officeDocument/2006/relationships" id="2147483656" r:id="R134e979d9544498e"/>
    <p:sldLayoutId xmlns:r="http://schemas.openxmlformats.org/officeDocument/2006/relationships" id="2147483657" r:id="R3d3e729d7031471b"/>
    <p:sldLayoutId xmlns:r="http://schemas.openxmlformats.org/officeDocument/2006/relationships" id="2147483658" r:id="Re350d66fe79447fe"/>
    <p:sldLayoutId xmlns:r="http://schemas.openxmlformats.org/officeDocument/2006/relationships" id="2147483659" r:id="R29731b3df4ba4436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b1708985689849f5" /><Relationship Type="http://schemas.openxmlformats.org/officeDocument/2006/relationships/image" Target="/ppt/media/image.png" Id="R071887a02e1a40b9" /><Relationship Type="http://schemas.openxmlformats.org/officeDocument/2006/relationships/image" Target="/ppt/media/image.jpeg" Id="Rc314d7269f1140ad" /><Relationship Type="http://schemas.openxmlformats.org/officeDocument/2006/relationships/notesSlide" Target="/ppt/notesSlides/notesSlide1.xml" Id="R8b4c450529fb49c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761bd86c506b4c18" /><Relationship Type="http://schemas.openxmlformats.org/officeDocument/2006/relationships/image" Target="/ppt/media/image.png" Id="Re47653af7f5a4d89" /><Relationship Type="http://schemas.openxmlformats.org/officeDocument/2006/relationships/image" Target="/ppt/media/image2.jpeg" Id="R24a6bb7709b54de4" /><Relationship Type="http://schemas.openxmlformats.org/officeDocument/2006/relationships/image" Target="/ppt/media/image3.jpeg" Id="Rdb345de01cf14450" /><Relationship Type="http://schemas.openxmlformats.org/officeDocument/2006/relationships/image" Target="/ppt/media/image4.jpeg" Id="Rcb04b2e91e414939" /><Relationship Type="http://schemas.openxmlformats.org/officeDocument/2006/relationships/image" Target="/ppt/media/image5.jpeg" Id="Rd0e2803186334b6e" /><Relationship Type="http://schemas.openxmlformats.org/officeDocument/2006/relationships/image" Target="/ppt/media/image6.jpeg" Id="R52fb436cfe5349c7" /><Relationship Type="http://schemas.openxmlformats.org/officeDocument/2006/relationships/image" Target="/ppt/media/image7.jpeg" Id="Rad864740c9a140e1" /><Relationship Type="http://schemas.openxmlformats.org/officeDocument/2006/relationships/notesSlide" Target="/ppt/notesSlides/notesSlide2.xml" Id="Rd7a702f21dc8454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59e25a771d14d20" /><Relationship Type="http://schemas.openxmlformats.org/officeDocument/2006/relationships/image" Target="/ppt/media/image.png" Id="R5ee7541c68ed46e8" /><Relationship Type="http://schemas.openxmlformats.org/officeDocument/2006/relationships/image" Target="/ppt/media/image8.jpeg" Id="R713e608f57bb472c" /><Relationship Type="http://schemas.openxmlformats.org/officeDocument/2006/relationships/image" Target="/ppt/media/image9.jpeg" Id="Re0ff653b280541e3" /><Relationship Type="http://schemas.openxmlformats.org/officeDocument/2006/relationships/image" Target="/ppt/media/image10.jpeg" Id="Rf1d0ac6299324c6a" /><Relationship Type="http://schemas.openxmlformats.org/officeDocument/2006/relationships/notesSlide" Target="/ppt/notesSlides/notesSlide3.xml" Id="Rcef9bab79c014d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f9500de45a2e40a7" /><Relationship Type="http://schemas.openxmlformats.org/officeDocument/2006/relationships/image" Target="/ppt/media/image.png" Id="Ra18a9dda24cc4c78" /><Relationship Type="http://schemas.openxmlformats.org/officeDocument/2006/relationships/image" Target="/ppt/media/image11.jpeg" Id="Ra29eec03a3ef44b0" /><Relationship Type="http://schemas.openxmlformats.org/officeDocument/2006/relationships/image" Target="/ppt/media/image12.jpeg" Id="R9a113f63c3c54bae" /><Relationship Type="http://schemas.openxmlformats.org/officeDocument/2006/relationships/image" Target="/ppt/media/image13.jpeg" Id="Re859920bd52346aa" /><Relationship Type="http://schemas.openxmlformats.org/officeDocument/2006/relationships/notesSlide" Target="/ppt/notesSlides/notesSlide4.xml" Id="R42064626a017488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0661c582eb9473f" /><Relationship Type="http://schemas.openxmlformats.org/officeDocument/2006/relationships/image" Target="/ppt/media/image.png" Id="Re9510ad6882c4b1e" /><Relationship Type="http://schemas.openxmlformats.org/officeDocument/2006/relationships/image" Target="/ppt/media/image14.jpeg" Id="R949c433d3d1b46a0" /><Relationship Type="http://schemas.openxmlformats.org/officeDocument/2006/relationships/image" Target="/ppt/media/image15.jpeg" Id="R3cc708e1d9c34c96" /><Relationship Type="http://schemas.openxmlformats.org/officeDocument/2006/relationships/image" Target="/ppt/media/image16.jpeg" Id="Rfa92e4efe4aa48b4" /><Relationship Type="http://schemas.openxmlformats.org/officeDocument/2006/relationships/image" Target="/ppt/media/image17.jpeg" Id="R27098da9d5584f28" /><Relationship Type="http://schemas.openxmlformats.org/officeDocument/2006/relationships/image" Target="/ppt/media/image18.jpeg" Id="R1d21eaf6b579498d" /><Relationship Type="http://schemas.openxmlformats.org/officeDocument/2006/relationships/notesSlide" Target="/ppt/notesSlides/notesSlide5.xml" Id="R880558ce12ce44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8eea93089806441c" /><Relationship Type="http://schemas.openxmlformats.org/officeDocument/2006/relationships/image" Target="/ppt/media/image.png" Id="R3ee06a52911c49e6" /><Relationship Type="http://schemas.openxmlformats.org/officeDocument/2006/relationships/image" Target="/ppt/media/image2.png" Id="Rdc1bc0b871034e40" /><Relationship Type="http://schemas.openxmlformats.org/officeDocument/2006/relationships/notesSlide" Target="/ppt/notesSlides/notesSlide6.xml" Id="R1c7d20e7b59844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71887a02e1a40b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2C2F764A-B5A1-4B94-BDFB-2C672BB21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6596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BEM-VINDO À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216D124-FBBA-4C99-9C9D-FF38DD778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8608"/>
            <a:ext cx="573328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Guia de chegada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8C718308-331D-47D9-93A0-D92087593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246120"/>
            <a:ext cx="5367528" cy="5943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t>8 Allée Publius Rufrenus • Strasbourg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06495AC-7053-4F7C-80F8-B3112C5C1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4315968"/>
            <a:ext cx="6153912" cy="3712463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96FF103-874D-4DCD-BE14-4A98C07EE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8394192"/>
            <a:ext cx="6007608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Este guia acompanha-o passo a passo até ao alojamento, à caixa das chaves e ao seu lugar de estacionamento.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25BCC10E-7A6A-443C-9D6C-7DB5583C9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9189720"/>
            <a:ext cx="600760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Desejamos-lhe uma boa chegada e uma excelente estadia em Estrasburgo.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58BB3328-3FA2-46B9-BCFC-E6FE972F4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Guia de chegada • 1</a:t>
            </a:r>
          </a:p>
        </p:txBody>
      </p:sp>
      <p:pic>
        <p:nvPicPr>
          <p:cNvPr id="21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314d7269f1140a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843" y="4343399"/>
            <a:ext cx="6098400" cy="3657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2226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7653af7f5a4d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6632CEA9-1492-42D3-823F-8D4DBC3C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F06088D-96C6-4F32-B494-9ED7AB044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CHEGAR À ALLÉE PUBLIUS RUFRENUS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E73AB28-7C58-4BFF-BCC0-0E420D30A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 partir da Route des Romains, logo após o posto de carregamento elétrico, vire à direita na rue Caius Caprius. Siga até ao fim e vire à esquerda para a Allée Publius Rufrenus.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A97E5EF0-C5B4-4E0D-871B-06EFD68EE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215E3579-AA86-4790-9CA2-CA6A9EDF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88B54FA2-54D4-4482-B0C3-93566744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a6bb7709b54de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4439412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02C4CC12-4B0A-48EE-A8BD-FA7B665F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Vire na rue Caius Caprius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C7467BD2-AABB-4612-A9DA-5FA70489E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345de01cf144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7" y="4439410"/>
            <a:ext cx="2020823" cy="3090673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08F31B37-F364-4333-B378-FC58A4EE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Siga até ao fim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E1B2FB37-11AA-40DA-BCF6-1AF5FDFF4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04b2e91e41493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2226563"/>
            <a:ext cx="2020824" cy="3090673"/>
          </a:xfrm>
          <a:prstGeom xmlns:a="http://schemas.openxmlformats.org/drawingml/2006/main" prst="rect">
            <a:avLst/>
          </a:prstGeom>
        </p:spPr>
      </p:pic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145049F8-E53C-4A3B-BCC3-BE79A3D0D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7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e2803186334b6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5" y="2226564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5F46D109-2990-4DB5-86CF-AC125BC84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Guia de chegada • 2</a:t>
            </a:r>
          </a:p>
        </p:txBody>
      </p:sp>
      <p:pic>
        <p:nvPicPr>
          <p:cNvPr id="4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fb436cfe5349c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6652260"/>
            <a:ext cx="2020825" cy="3090672"/>
          </a:xfrm>
          <a:prstGeom xmlns:a="http://schemas.openxmlformats.org/drawingml/2006/main" prst="rect">
            <a:avLst/>
          </a:prstGeom>
        </p:spPr>
      </p:pic>
      <p:pic>
        <p:nvPicPr>
          <p:cNvPr id="5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864740c9a140e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7187182"/>
            <a:ext cx="3090672" cy="2020826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67C51D7C-DE79-4471-9ED9-223BA4BD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Vire à esquerda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D01E50A-5850-433B-8CE0-01D09F6CA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Route des Romains, após o posto de carregamento</a:t>
            </a:r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A0A610D2-A290-4B01-8E9C-5DDE4AD9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Vire na rue Caius Caprius</a:t>
            </a:r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3C37ED69-224B-4F5D-992F-6684DB7D5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Allée Publius Rufrenus</a:t>
            </a:r>
          </a:p>
        </p:txBody>
      </p:sp>
    </p:spTree>
    <p:extLst>
      <p:ext uri="{BB962C8B-B14F-4D97-AF65-F5344CB8AC3E}">
        <p14:creationId xmlns:p14="http://schemas.microsoft.com/office/powerpoint/2010/main" val="101779413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e7541c68ed46e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EA0E269C-C413-44A2-A628-760BE335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A723513-4D1D-4B8B-A91B-5CBC7C9D2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CHEGADA AO N.º 8 E ACESSO AO JARDIM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3DFA0E8B-7073-4ABD-9036-2ECAB2B98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No fim da alameda, chegará ao 8 Allée Publius Rufrenus. De frente para o edifício, siga imediatamente pela passagem à direita até ao jardim.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CF82BA03-4F60-4B3C-8108-B80A8F4E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5E7BDF7F-4CE9-4730-A33B-2AD33C89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427C9F78-BA9E-422B-933B-B892DDF5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276" y="5664708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3e608f57bb47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642616"/>
            <a:ext cx="3090672" cy="2788920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693FFF16-D86C-4FC7-AAE4-2F86B507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34272"/>
            <a:ext cx="619048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Referência útil: mantenha-se do lado do jardim e siga até ao portão e ao abrigo.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7CCE3111-1308-4990-9494-E24233673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Guia de chegada • 3</a:t>
            </a:r>
          </a:p>
        </p:txBody>
      </p:sp>
      <p:pic>
        <p:nvPicPr>
          <p:cNvPr id="3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ff653b280541e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2642615"/>
            <a:ext cx="3090672" cy="2788921"/>
          </a:xfrm>
          <a:prstGeom xmlns:a="http://schemas.openxmlformats.org/drawingml/2006/main" prst="rect">
            <a:avLst/>
          </a:prstGeom>
        </p:spPr>
      </p:pic>
      <p:pic>
        <p:nvPicPr>
          <p:cNvPr id="3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d0ac6299324c6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35708" y="5678423"/>
            <a:ext cx="3090672" cy="2788921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FA68AF4A-1E9A-4A1D-A11D-58CFE981F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Passagem à direita</a:t>
            </a:r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64556684-AAC8-49B4-99F8-8AE46054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Chegou ao n.º 8, de frente para o edifício</a:t>
            </a: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88090C77-E085-4F2A-BF09-364E4BA7A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708" y="817473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Primeiro jardim em frente, à esquerda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354969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8a9dda24cc4c7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CE132EE9-B9B6-4BBF-A239-AC075ED74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9728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RECOLHER A CHAVE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B927A56-6A84-4BD0-94ED-45DE57651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19072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No acesso ao jardim, passe pelo portão à esquerda. Depois encontrará o abrigo com a caixa das chaves. A chave está no interior; receberá o código por mensagem.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E7C4B3FF-FC62-456D-8C30-91286394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7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9eec03a3ef44b0"/>
          <a:srcRect xmlns:a="http://schemas.openxmlformats.org/drawingml/2006/main" l="0" t="12248" r="0" b="144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64975" y="3264791"/>
            <a:ext cx="2880360" cy="2111501"/>
          </a:xfrm>
          <a:prstGeom xmlns:a="http://schemas.openxmlformats.org/drawingml/2006/main" prst="rect">
            <a:avLst/>
          </a:prstGeom>
        </p:spPr>
      </p:pic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035D176-5AB1-4861-82EE-A024350F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Portão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006C5AB6-8571-4F5E-B1B8-580E8ED3B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C146AF57-75E4-44EE-B2AF-A6DA7CAF4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9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a113f63c3c54ba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92624" y="2880360"/>
            <a:ext cx="1993392" cy="2880360"/>
          </a:xfrm>
          <a:prstGeom xmlns:a="http://schemas.openxmlformats.org/drawingml/2006/main" prst="rect">
            <a:avLst/>
          </a:prstGeom>
        </p:spPr>
      </p:pic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B9F6C381-E0C5-4EE9-8756-4F50BCD6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Caixa das chaves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150872F8-C79A-4863-B54A-645EBD05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6419088"/>
            <a:ext cx="6062472" cy="10515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7B2F35"/>
                </a:solidFill>
              </a:defRPr>
            </a:pPr>
            <a:r>
              <a:t>O código da caixa das chaves será enviado por mensagem antes da sua chegada.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340482DF-30E3-420F-AD1C-DB5F5B254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955279"/>
            <a:ext cx="6062472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Depois de recolher a chave e o cartão, poderá aceder ao estacionamento subterrâneo se vier de carro.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AD2D829B-628B-4A14-9C98-FB0B93CE0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Guia de chegada • 4</a:t>
            </a:r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59920bd52346aa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16352" y="2880360"/>
            <a:ext cx="1994400" cy="2880000"/>
          </a:xfrm>
          <a:prstGeom xmlns:a="http://schemas.openxmlformats.org/drawingml/2006/main" prst="rect">
            <a:avLst/>
          </a:prstGeom>
        </p:spPr>
      </p:pic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9BA94919-B3C7-49C6-BF57-AB83B6CF4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Abrigo de jardim</a:t>
            </a:r>
          </a:p>
        </p:txBody>
      </p:sp>
    </p:spTree>
    <p:extLst>
      <p:ext uri="{BB962C8B-B14F-4D97-AF65-F5344CB8AC3E}">
        <p14:creationId xmlns:p14="http://schemas.microsoft.com/office/powerpoint/2010/main" val="187471277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10ad6882c4b1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5ECA377F-5B49-4FC7-9B54-85861E299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641E4EA-0111-4BD8-93CB-A7C1470E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ACESSO AO ESTACIONAMENTO SUBTERRÂNEO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AAED18D0-5888-4B2D-B350-F8EB47372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Com o cartão, dirija-se à primeira entrada do estacionamento à esquerda na Allée Publius Rufrenus. Desça a rampa e vire à esquerda: o seu lugar é o primeiro à direita.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5753068-61DF-4BF0-B90D-121C77D32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9c433d3d1b46a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788920"/>
            <a:ext cx="3090672" cy="2487168"/>
          </a:xfrm>
          <a:prstGeom xmlns:a="http://schemas.openxmlformats.org/drawingml/2006/main" prst="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33A2B8B0-7418-451E-9ADB-025E2F632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Entrada do estacionamento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669E16A3-5E46-4569-B02A-50A85C893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c708e1d9c34c96"/>
          <a:srcRect xmlns:a="http://schemas.openxmlformats.org/drawingml/2006/main" l="9763" t="0" r="97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123943" y="2487168"/>
            <a:ext cx="2487168" cy="3090672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7099364-8C0A-4FF7-B57C-4F016D7E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Utilize o cartão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9F8623E0-2505-4966-818B-9A6D8D1A2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79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A228DC71-BF6E-4F4A-8347-97739CFC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Desça a rampa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A1ECB6C9-EA47-47A7-9214-4E9ED0394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92e4efe4aa48b4"/>
          <a:srcRect xmlns:a="http://schemas.openxmlformats.org/drawingml/2006/main" l="0" t="8181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2608326" y="5712714"/>
            <a:ext cx="2281428" cy="2103120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58AB37CD-9876-4420-9D70-3FB99F6A3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Vire à esquerda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40E40043-97E3-4F1F-AEF8-3BF25F466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98da9d5584f28"/>
          <a:srcRect xmlns:a="http://schemas.openxmlformats.org/drawingml/2006/main" l="0" t="7091" r="0" b="8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381003" y="5681472"/>
            <a:ext cx="2218943" cy="2103119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159CD637-9B13-4023-9DF2-F5B778023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Primeiro lugar à direita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0061C446-9DB7-4071-8FEA-73AF30C48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686800"/>
            <a:ext cx="6190488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Chegou! Agora só falta desfrutar da sua estadia na Escale Romantique.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5574436E-35FA-4DBA-8B85-1BEBF74C4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Guia de chegada • 5</a:t>
            </a:r>
          </a:p>
        </p:txBody>
      </p:sp>
      <p:pic>
        <p:nvPicPr>
          <p:cNvPr id="4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21eaf6b579498d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863084" y="5716524"/>
            <a:ext cx="2289048" cy="210312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8301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e06a52911c49e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1373CAF9-BEA6-4BCF-B5CB-94AECB914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74519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BOA ESTADIA NA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AB44BB7-6EDC-41BE-A204-7CA5A5CDF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14600"/>
            <a:ext cx="573328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Resumo da chegada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8518356C-AF4F-4B0E-8CA2-CBDFB85DA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46120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450B75B-2AB7-40FC-9561-EA00602A5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36976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Route des Romains → rue Caius Caprius → Allée Publius Rufrenus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27311930-92C5-4370-835C-C5C8D53C9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2511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A770FDAA-18B3-446B-915A-F04DD064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315968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N.º 8 → passagem direita → portão esquerda → caixa das chaves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1A485033-1552-4D27-A80F-7F08296C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404103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E4DC395-7C9F-4EBD-B034-7C33172C3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94959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Com cartão → primeira entrada esquerda → rampa → primeiro lugar direita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9ECB8B28-5E4D-4D50-8812-FF3D8B989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7" y="6784848"/>
            <a:ext cx="5513831" cy="238658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21BEBB6B-D169-463E-B5A8-872073300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91472"/>
            <a:ext cx="619048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Escale Romantique • O seu apartamento de sonho em Estrasburgo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0B0A93-D188-4325-8BCF-B7F07E5C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Guia de chegada • 6</a:t>
            </a:r>
          </a:p>
        </p:txBody>
      </p:sp>
      <p:pic>
        <p:nvPicPr>
          <p:cNvPr id="29" name="Imag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1bc0b871034e4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2242" y="6830027"/>
            <a:ext cx="5457600" cy="233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4788004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2026-09-02T22:30:29.4890000Z</dcterms:created>
  <dcterms:modified xsi:type="dcterms:W3CDTF">2026-09-02T22:30:29.4890000Z</dcterms:modified>
</coreProperties>
</file>